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2" r:id="rId2"/>
    <p:sldId id="261" r:id="rId3"/>
    <p:sldId id="263" r:id="rId4"/>
    <p:sldId id="272" r:id="rId5"/>
    <p:sldId id="276" r:id="rId6"/>
    <p:sldId id="265" r:id="rId7"/>
    <p:sldId id="271" r:id="rId8"/>
    <p:sldId id="268" r:id="rId9"/>
    <p:sldId id="269" r:id="rId10"/>
    <p:sldId id="274" r:id="rId11"/>
    <p:sldId id="275" r:id="rId12"/>
    <p:sldId id="278" r:id="rId13"/>
    <p:sldId id="279" r:id="rId14"/>
    <p:sldId id="280" r:id="rId15"/>
    <p:sldId id="282" r:id="rId16"/>
    <p:sldId id="283" r:id="rId17"/>
    <p:sldId id="284" r:id="rId18"/>
    <p:sldId id="285" r:id="rId19"/>
    <p:sldId id="286" r:id="rId20"/>
    <p:sldId id="287" r:id="rId21"/>
    <p:sldId id="288" r:id="rId22"/>
    <p:sldId id="289" r:id="rId23"/>
    <p:sldId id="290" r:id="rId24"/>
    <p:sldId id="292" r:id="rId25"/>
    <p:sldId id="293" r:id="rId26"/>
    <p:sldId id="294" r:id="rId27"/>
    <p:sldId id="266" r:id="rId28"/>
    <p:sldId id="29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68662" autoAdjust="0"/>
  </p:normalViewPr>
  <p:slideViewPr>
    <p:cSldViewPr snapToGrid="0">
      <p:cViewPr varScale="1">
        <p:scale>
          <a:sx n="111" d="100"/>
          <a:sy n="111" d="100"/>
        </p:scale>
        <p:origin x="1242"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8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Sheet1!$C$39</c:f>
              <c:strCache>
                <c:ptCount val="1"/>
                <c:pt idx="0">
                  <c:v>Set Size</c:v>
                </c:pt>
              </c:strCache>
            </c:strRef>
          </c:tx>
          <c:spPr>
            <a:solidFill>
              <a:schemeClr val="bg1"/>
            </a:solidFill>
            <a:ln>
              <a:noFill/>
            </a:ln>
            <a:effectLst/>
          </c:spPr>
          <c:invertIfNegative val="0"/>
          <c:cat>
            <c:strRef>
              <c:f>Sheet1!$B$40:$B$41</c:f>
              <c:strCache>
                <c:ptCount val="2"/>
                <c:pt idx="0">
                  <c:v>Training</c:v>
                </c:pt>
                <c:pt idx="1">
                  <c:v>Test</c:v>
                </c:pt>
              </c:strCache>
            </c:strRef>
          </c:cat>
          <c:val>
            <c:numRef>
              <c:f>Sheet1!$C$40:$C$41</c:f>
              <c:numCache>
                <c:formatCode>General</c:formatCode>
                <c:ptCount val="2"/>
                <c:pt idx="0">
                  <c:v>5121</c:v>
                </c:pt>
                <c:pt idx="1">
                  <c:v>1279</c:v>
                </c:pt>
              </c:numCache>
            </c:numRef>
          </c:val>
          <c:extLst>
            <c:ext xmlns:c16="http://schemas.microsoft.com/office/drawing/2014/chart" uri="{C3380CC4-5D6E-409C-BE32-E72D297353CC}">
              <c16:uniqueId val="{00000000-D154-47F2-8AD4-EAA55A214C90}"/>
            </c:ext>
          </c:extLst>
        </c:ser>
        <c:dLbls>
          <c:showLegendKey val="0"/>
          <c:showVal val="0"/>
          <c:showCatName val="0"/>
          <c:showSerName val="0"/>
          <c:showPercent val="0"/>
          <c:showBubbleSize val="0"/>
        </c:dLbls>
        <c:gapWidth val="219"/>
        <c:overlap val="-27"/>
        <c:axId val="797593376"/>
        <c:axId val="517500032"/>
      </c:barChart>
      <c:catAx>
        <c:axId val="79759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517500032"/>
        <c:crosses val="autoZero"/>
        <c:auto val="1"/>
        <c:lblAlgn val="ctr"/>
        <c:lblOffset val="100"/>
        <c:noMultiLvlLbl val="0"/>
      </c:catAx>
      <c:valAx>
        <c:axId val="517500032"/>
        <c:scaling>
          <c:orientation val="minMax"/>
          <c:max val="12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7975933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bg1"/>
                </a:solidFill>
                <a:latin typeface="+mn-lt"/>
                <a:ea typeface="+mn-ea"/>
                <a:cs typeface="+mn-cs"/>
              </a:defRPr>
            </a:pPr>
            <a:r>
              <a:rPr lang="en-US"/>
              <a:t>Number of Cases</a:t>
            </a:r>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Sheet1!$M$10</c:f>
              <c:strCache>
                <c:ptCount val="1"/>
                <c:pt idx="0">
                  <c:v>Number of Cases</c:v>
                </c:pt>
              </c:strCache>
            </c:strRef>
          </c:tx>
          <c:spPr>
            <a:solidFill>
              <a:schemeClr val="bg1"/>
            </a:solidFill>
            <a:ln>
              <a:noFill/>
            </a:ln>
            <a:effectLst/>
          </c:spPr>
          <c:invertIfNegative val="0"/>
          <c:cat>
            <c:strRef>
              <c:f>Sheet1!$L$11:$L$14</c:f>
              <c:strCache>
                <c:ptCount val="4"/>
                <c:pt idx="0">
                  <c:v>Non Demented</c:v>
                </c:pt>
                <c:pt idx="1">
                  <c:v>Very Mild Demented</c:v>
                </c:pt>
                <c:pt idx="2">
                  <c:v>Mild Demented</c:v>
                </c:pt>
                <c:pt idx="3">
                  <c:v>Moderate Demented</c:v>
                </c:pt>
              </c:strCache>
            </c:strRef>
          </c:cat>
          <c:val>
            <c:numRef>
              <c:f>Sheet1!$M$11:$M$14</c:f>
              <c:numCache>
                <c:formatCode>General</c:formatCode>
                <c:ptCount val="4"/>
                <c:pt idx="0">
                  <c:v>2560</c:v>
                </c:pt>
                <c:pt idx="1">
                  <c:v>1792</c:v>
                </c:pt>
                <c:pt idx="2">
                  <c:v>717</c:v>
                </c:pt>
                <c:pt idx="3">
                  <c:v>52</c:v>
                </c:pt>
              </c:numCache>
            </c:numRef>
          </c:val>
          <c:extLst>
            <c:ext xmlns:c16="http://schemas.microsoft.com/office/drawing/2014/chart" uri="{C3380CC4-5D6E-409C-BE32-E72D297353CC}">
              <c16:uniqueId val="{00000000-9A47-4F1A-BE2F-A1CD25F06632}"/>
            </c:ext>
          </c:extLst>
        </c:ser>
        <c:dLbls>
          <c:showLegendKey val="0"/>
          <c:showVal val="0"/>
          <c:showCatName val="0"/>
          <c:showSerName val="0"/>
          <c:showPercent val="0"/>
          <c:showBubbleSize val="0"/>
        </c:dLbls>
        <c:gapWidth val="219"/>
        <c:overlap val="-27"/>
        <c:axId val="871375888"/>
        <c:axId val="871374904"/>
      </c:barChart>
      <c:catAx>
        <c:axId val="871375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871374904"/>
        <c:crosses val="autoZero"/>
        <c:auto val="1"/>
        <c:lblAlgn val="ctr"/>
        <c:lblOffset val="100"/>
        <c:noMultiLvlLbl val="0"/>
      </c:catAx>
      <c:valAx>
        <c:axId val="871374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871375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bg1"/>
                </a:solidFill>
                <a:latin typeface="+mn-lt"/>
                <a:ea typeface="+mn-ea"/>
                <a:cs typeface="+mn-cs"/>
              </a:defRPr>
            </a:pPr>
            <a:r>
              <a:rPr lang="en-US"/>
              <a:t>Number of Cases</a:t>
            </a:r>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Sheet1!$M$10</c:f>
              <c:strCache>
                <c:ptCount val="1"/>
                <c:pt idx="0">
                  <c:v>Number of Cases</c:v>
                </c:pt>
              </c:strCache>
            </c:strRef>
          </c:tx>
          <c:spPr>
            <a:solidFill>
              <a:schemeClr val="bg1"/>
            </a:solidFill>
            <a:ln>
              <a:noFill/>
            </a:ln>
            <a:effectLst/>
          </c:spPr>
          <c:invertIfNegative val="0"/>
          <c:cat>
            <c:strRef>
              <c:f>Sheet1!$L$11:$L$14</c:f>
              <c:strCache>
                <c:ptCount val="4"/>
                <c:pt idx="0">
                  <c:v>Non Demented</c:v>
                </c:pt>
                <c:pt idx="1">
                  <c:v>Very Mild Demented</c:v>
                </c:pt>
                <c:pt idx="2">
                  <c:v>Mild Demented</c:v>
                </c:pt>
                <c:pt idx="3">
                  <c:v>Moderate Demented</c:v>
                </c:pt>
              </c:strCache>
            </c:strRef>
          </c:cat>
          <c:val>
            <c:numRef>
              <c:f>Sheet1!$M$11:$M$14</c:f>
              <c:numCache>
                <c:formatCode>General</c:formatCode>
                <c:ptCount val="4"/>
                <c:pt idx="0">
                  <c:v>2560</c:v>
                </c:pt>
                <c:pt idx="1">
                  <c:v>1792</c:v>
                </c:pt>
                <c:pt idx="2">
                  <c:v>717</c:v>
                </c:pt>
                <c:pt idx="3">
                  <c:v>52</c:v>
                </c:pt>
              </c:numCache>
            </c:numRef>
          </c:val>
          <c:extLst>
            <c:ext xmlns:c16="http://schemas.microsoft.com/office/drawing/2014/chart" uri="{C3380CC4-5D6E-409C-BE32-E72D297353CC}">
              <c16:uniqueId val="{00000000-9A47-4F1A-BE2F-A1CD25F06632}"/>
            </c:ext>
          </c:extLst>
        </c:ser>
        <c:dLbls>
          <c:showLegendKey val="0"/>
          <c:showVal val="0"/>
          <c:showCatName val="0"/>
          <c:showSerName val="0"/>
          <c:showPercent val="0"/>
          <c:showBubbleSize val="0"/>
        </c:dLbls>
        <c:gapWidth val="219"/>
        <c:overlap val="-27"/>
        <c:axId val="871375888"/>
        <c:axId val="871374904"/>
      </c:barChart>
      <c:catAx>
        <c:axId val="871375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871374904"/>
        <c:crosses val="autoZero"/>
        <c:auto val="1"/>
        <c:lblAlgn val="ctr"/>
        <c:lblOffset val="100"/>
        <c:noMultiLvlLbl val="0"/>
      </c:catAx>
      <c:valAx>
        <c:axId val="871374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871375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bg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32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Sheet1!$C$23</c:f>
              <c:strCache>
                <c:ptCount val="1"/>
                <c:pt idx="0">
                  <c:v>Number of Cases</c:v>
                </c:pt>
              </c:strCache>
            </c:strRef>
          </c:tx>
          <c:spPr>
            <a:solidFill>
              <a:schemeClr val="bg1"/>
            </a:solidFill>
            <a:ln>
              <a:noFill/>
            </a:ln>
            <a:effectLst/>
          </c:spPr>
          <c:invertIfNegative val="0"/>
          <c:cat>
            <c:strRef>
              <c:f>Sheet1!$B$24:$B$25</c:f>
              <c:strCache>
                <c:ptCount val="2"/>
                <c:pt idx="0">
                  <c:v>Non Demented</c:v>
                </c:pt>
                <c:pt idx="1">
                  <c:v>Demented</c:v>
                </c:pt>
              </c:strCache>
            </c:strRef>
          </c:cat>
          <c:val>
            <c:numRef>
              <c:f>Sheet1!$C$24:$C$25</c:f>
              <c:numCache>
                <c:formatCode>General</c:formatCode>
                <c:ptCount val="2"/>
                <c:pt idx="0">
                  <c:v>2560</c:v>
                </c:pt>
                <c:pt idx="1">
                  <c:v>2561</c:v>
                </c:pt>
              </c:numCache>
            </c:numRef>
          </c:val>
          <c:extLst>
            <c:ext xmlns:c16="http://schemas.microsoft.com/office/drawing/2014/chart" uri="{C3380CC4-5D6E-409C-BE32-E72D297353CC}">
              <c16:uniqueId val="{00000000-4898-40B1-BE22-0252278542C7}"/>
            </c:ext>
          </c:extLst>
        </c:ser>
        <c:dLbls>
          <c:showLegendKey val="0"/>
          <c:showVal val="0"/>
          <c:showCatName val="0"/>
          <c:showSerName val="0"/>
          <c:showPercent val="0"/>
          <c:showBubbleSize val="0"/>
        </c:dLbls>
        <c:gapWidth val="219"/>
        <c:overlap val="-27"/>
        <c:axId val="871363096"/>
        <c:axId val="871362112"/>
      </c:barChart>
      <c:catAx>
        <c:axId val="871363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871362112"/>
        <c:crosses val="autoZero"/>
        <c:auto val="1"/>
        <c:lblAlgn val="ctr"/>
        <c:lblOffset val="100"/>
        <c:noMultiLvlLbl val="0"/>
      </c:catAx>
      <c:valAx>
        <c:axId val="871362112"/>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8713630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bg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bg1"/>
                </a:solidFill>
                <a:latin typeface="+mn-lt"/>
                <a:ea typeface="+mn-ea"/>
                <a:cs typeface="+mn-cs"/>
              </a:defRPr>
            </a:pPr>
            <a:r>
              <a:rPr lang="en-US"/>
              <a:t>Number of Cases</a:t>
            </a:r>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Sheet1!$M$10</c:f>
              <c:strCache>
                <c:ptCount val="1"/>
                <c:pt idx="0">
                  <c:v>Number of Cases</c:v>
                </c:pt>
              </c:strCache>
            </c:strRef>
          </c:tx>
          <c:spPr>
            <a:solidFill>
              <a:schemeClr val="bg1"/>
            </a:solidFill>
            <a:ln>
              <a:noFill/>
            </a:ln>
            <a:effectLst/>
          </c:spPr>
          <c:invertIfNegative val="0"/>
          <c:cat>
            <c:strRef>
              <c:f>Sheet1!$L$11:$L$14</c:f>
              <c:strCache>
                <c:ptCount val="4"/>
                <c:pt idx="0">
                  <c:v>Non Demented</c:v>
                </c:pt>
                <c:pt idx="1">
                  <c:v>Very Mild Demented</c:v>
                </c:pt>
                <c:pt idx="2">
                  <c:v>Mild Demented</c:v>
                </c:pt>
                <c:pt idx="3">
                  <c:v>Moderate Demented</c:v>
                </c:pt>
              </c:strCache>
            </c:strRef>
          </c:cat>
          <c:val>
            <c:numRef>
              <c:f>Sheet1!$M$11:$M$14</c:f>
              <c:numCache>
                <c:formatCode>General</c:formatCode>
                <c:ptCount val="4"/>
                <c:pt idx="0">
                  <c:v>2560</c:v>
                </c:pt>
                <c:pt idx="1">
                  <c:v>1792</c:v>
                </c:pt>
                <c:pt idx="2">
                  <c:v>717</c:v>
                </c:pt>
                <c:pt idx="3">
                  <c:v>52</c:v>
                </c:pt>
              </c:numCache>
            </c:numRef>
          </c:val>
          <c:extLst>
            <c:ext xmlns:c16="http://schemas.microsoft.com/office/drawing/2014/chart" uri="{C3380CC4-5D6E-409C-BE32-E72D297353CC}">
              <c16:uniqueId val="{00000000-9A47-4F1A-BE2F-A1CD25F06632}"/>
            </c:ext>
          </c:extLst>
        </c:ser>
        <c:dLbls>
          <c:showLegendKey val="0"/>
          <c:showVal val="0"/>
          <c:showCatName val="0"/>
          <c:showSerName val="0"/>
          <c:showPercent val="0"/>
          <c:showBubbleSize val="0"/>
        </c:dLbls>
        <c:gapWidth val="219"/>
        <c:overlap val="-27"/>
        <c:axId val="871375888"/>
        <c:axId val="871374904"/>
      </c:barChart>
      <c:catAx>
        <c:axId val="871375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871374904"/>
        <c:crosses val="autoZero"/>
        <c:auto val="1"/>
        <c:lblAlgn val="ctr"/>
        <c:lblOffset val="100"/>
        <c:noMultiLvlLbl val="0"/>
      </c:catAx>
      <c:valAx>
        <c:axId val="871374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871375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bg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32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Sheet1!$C$23</c:f>
              <c:strCache>
                <c:ptCount val="1"/>
                <c:pt idx="0">
                  <c:v>Number of Cases</c:v>
                </c:pt>
              </c:strCache>
            </c:strRef>
          </c:tx>
          <c:spPr>
            <a:solidFill>
              <a:schemeClr val="bg1"/>
            </a:solidFill>
            <a:ln>
              <a:noFill/>
            </a:ln>
            <a:effectLst/>
          </c:spPr>
          <c:invertIfNegative val="0"/>
          <c:cat>
            <c:strRef>
              <c:f>Sheet1!$B$24:$B$25</c:f>
              <c:strCache>
                <c:ptCount val="2"/>
                <c:pt idx="0">
                  <c:v>Non Demented</c:v>
                </c:pt>
                <c:pt idx="1">
                  <c:v>Demented</c:v>
                </c:pt>
              </c:strCache>
            </c:strRef>
          </c:cat>
          <c:val>
            <c:numRef>
              <c:f>Sheet1!$C$24:$C$25</c:f>
              <c:numCache>
                <c:formatCode>General</c:formatCode>
                <c:ptCount val="2"/>
                <c:pt idx="0">
                  <c:v>2560</c:v>
                </c:pt>
                <c:pt idx="1">
                  <c:v>2561</c:v>
                </c:pt>
              </c:numCache>
            </c:numRef>
          </c:val>
          <c:extLst>
            <c:ext xmlns:c16="http://schemas.microsoft.com/office/drawing/2014/chart" uri="{C3380CC4-5D6E-409C-BE32-E72D297353CC}">
              <c16:uniqueId val="{00000000-4898-40B1-BE22-0252278542C7}"/>
            </c:ext>
          </c:extLst>
        </c:ser>
        <c:dLbls>
          <c:showLegendKey val="0"/>
          <c:showVal val="0"/>
          <c:showCatName val="0"/>
          <c:showSerName val="0"/>
          <c:showPercent val="0"/>
          <c:showBubbleSize val="0"/>
        </c:dLbls>
        <c:gapWidth val="219"/>
        <c:overlap val="-27"/>
        <c:axId val="871363096"/>
        <c:axId val="871362112"/>
      </c:barChart>
      <c:catAx>
        <c:axId val="871363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871362112"/>
        <c:crosses val="autoZero"/>
        <c:auto val="1"/>
        <c:lblAlgn val="ctr"/>
        <c:lblOffset val="100"/>
        <c:noMultiLvlLbl val="0"/>
      </c:catAx>
      <c:valAx>
        <c:axId val="871362112"/>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8713630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EE11A-FF1F-4019-94B8-E3B88D5DCB11}" type="datetimeFigureOut">
              <a:rPr lang="en-CA" smtClean="0"/>
              <a:t>2023-04-24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8DD822-1704-4731-800D-50D1DF086D69}" type="slidenum">
              <a:rPr lang="en-CA" smtClean="0"/>
              <a:t>‹#›</a:t>
            </a:fld>
            <a:endParaRPr lang="en-CA"/>
          </a:p>
        </p:txBody>
      </p:sp>
    </p:spTree>
    <p:extLst>
      <p:ext uri="{BB962C8B-B14F-4D97-AF65-F5344CB8AC3E}">
        <p14:creationId xmlns:p14="http://schemas.microsoft.com/office/powerpoint/2010/main" val="1155793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Thanks, </a:t>
            </a:r>
            <a:r>
              <a:rPr lang="en-CA" dirty="0" err="1"/>
              <a:t>Jisoo</a:t>
            </a:r>
            <a:r>
              <a:rPr lang="en-CA" dirty="0"/>
              <a:t>. Now, let’s get to the dataset. The dataset we have contains MRI images of patients’ brains. Each image represents one patient.</a:t>
            </a:r>
          </a:p>
        </p:txBody>
      </p:sp>
      <p:sp>
        <p:nvSpPr>
          <p:cNvPr id="4" name="Slide Number Placeholder 3"/>
          <p:cNvSpPr>
            <a:spLocks noGrp="1"/>
          </p:cNvSpPr>
          <p:nvPr>
            <p:ph type="sldNum" sz="quarter" idx="5"/>
          </p:nvPr>
        </p:nvSpPr>
        <p:spPr/>
        <p:txBody>
          <a:bodyPr/>
          <a:lstStyle/>
          <a:p>
            <a:fld id="{9F8DD822-1704-4731-800D-50D1DF086D69}" type="slidenum">
              <a:rPr lang="en-CA" smtClean="0"/>
              <a:t>4</a:t>
            </a:fld>
            <a:endParaRPr lang="en-CA"/>
          </a:p>
        </p:txBody>
      </p:sp>
    </p:spTree>
    <p:extLst>
      <p:ext uri="{BB962C8B-B14F-4D97-AF65-F5344CB8AC3E}">
        <p14:creationId xmlns:p14="http://schemas.microsoft.com/office/powerpoint/2010/main" val="580076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next step we took was contrast enhancement. This helps </a:t>
            </a:r>
            <a:r>
              <a:rPr lang="en-US" sz="1200" b="0" i="0" u="none" strike="noStrike" dirty="0">
                <a:solidFill>
                  <a:srgbClr val="000000"/>
                </a:solidFill>
                <a:effectLst/>
                <a:latin typeface="Arial" panose="020B0604020202020204" pitchFamily="34" charset="0"/>
              </a:rPr>
              <a:t>emphasize the differences between brain regions, making it easier for the model to detect atrophy and other disease-related changes. </a:t>
            </a:r>
          </a:p>
        </p:txBody>
      </p:sp>
      <p:sp>
        <p:nvSpPr>
          <p:cNvPr id="4" name="Slide Number Placeholder 3"/>
          <p:cNvSpPr>
            <a:spLocks noGrp="1"/>
          </p:cNvSpPr>
          <p:nvPr>
            <p:ph type="sldNum" sz="quarter" idx="5"/>
          </p:nvPr>
        </p:nvSpPr>
        <p:spPr/>
        <p:txBody>
          <a:bodyPr/>
          <a:lstStyle/>
          <a:p>
            <a:fld id="{9F8DD822-1704-4731-800D-50D1DF086D69}" type="slidenum">
              <a:rPr lang="en-CA" smtClean="0"/>
              <a:t>13</a:t>
            </a:fld>
            <a:endParaRPr lang="en-CA"/>
          </a:p>
        </p:txBody>
      </p:sp>
    </p:spTree>
    <p:extLst>
      <p:ext uri="{BB962C8B-B14F-4D97-AF65-F5344CB8AC3E}">
        <p14:creationId xmlns:p14="http://schemas.microsoft.com/office/powerpoint/2010/main" val="792909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we applied denoising to the images to </a:t>
            </a:r>
            <a:r>
              <a:rPr lang="en-US" sz="1800" b="0" i="0" u="none" strike="noStrike" dirty="0">
                <a:solidFill>
                  <a:srgbClr val="000000"/>
                </a:solidFill>
                <a:effectLst/>
                <a:latin typeface="Arial" panose="020B0604020202020204" pitchFamily="34" charset="0"/>
              </a:rPr>
              <a:t>remove unwanted noise while preserving important details, which helps in the separation of brain fluids from white matter. This is important to identify the size of the ventricles. </a:t>
            </a:r>
            <a:endParaRPr lang="en-CA" dirty="0"/>
          </a:p>
        </p:txBody>
      </p:sp>
      <p:sp>
        <p:nvSpPr>
          <p:cNvPr id="4" name="Slide Number Placeholder 3"/>
          <p:cNvSpPr>
            <a:spLocks noGrp="1"/>
          </p:cNvSpPr>
          <p:nvPr>
            <p:ph type="sldNum" sz="quarter" idx="5"/>
          </p:nvPr>
        </p:nvSpPr>
        <p:spPr/>
        <p:txBody>
          <a:bodyPr/>
          <a:lstStyle/>
          <a:p>
            <a:fld id="{9F8DD822-1704-4731-800D-50D1DF086D69}" type="slidenum">
              <a:rPr lang="en-CA" smtClean="0"/>
              <a:t>14</a:t>
            </a:fld>
            <a:endParaRPr lang="en-CA"/>
          </a:p>
        </p:txBody>
      </p:sp>
    </p:spTree>
    <p:extLst>
      <p:ext uri="{BB962C8B-B14F-4D97-AF65-F5344CB8AC3E}">
        <p14:creationId xmlns:p14="http://schemas.microsoft.com/office/powerpoint/2010/main" val="1263069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And finally, we normalize the intensity to </a:t>
            </a:r>
            <a:r>
              <a:rPr lang="en-US" sz="1800" b="0" i="0" u="none" strike="noStrike" dirty="0">
                <a:solidFill>
                  <a:srgbClr val="000000"/>
                </a:solidFill>
                <a:effectLst/>
                <a:latin typeface="Arial" panose="020B0604020202020204" pitchFamily="34" charset="0"/>
              </a:rPr>
              <a:t>ensure consistent intensity levels across images, enabling accurate feature extraction and comparison.</a:t>
            </a:r>
          </a:p>
          <a:p>
            <a:endParaRPr lang="en-CA" dirty="0"/>
          </a:p>
        </p:txBody>
      </p:sp>
      <p:sp>
        <p:nvSpPr>
          <p:cNvPr id="4" name="Slide Number Placeholder 3"/>
          <p:cNvSpPr>
            <a:spLocks noGrp="1"/>
          </p:cNvSpPr>
          <p:nvPr>
            <p:ph type="sldNum" sz="quarter" idx="5"/>
          </p:nvPr>
        </p:nvSpPr>
        <p:spPr/>
        <p:txBody>
          <a:bodyPr/>
          <a:lstStyle/>
          <a:p>
            <a:fld id="{9F8DD822-1704-4731-800D-50D1DF086D69}" type="slidenum">
              <a:rPr lang="en-CA" smtClean="0"/>
              <a:t>15</a:t>
            </a:fld>
            <a:endParaRPr lang="en-CA"/>
          </a:p>
        </p:txBody>
      </p:sp>
    </p:spTree>
    <p:extLst>
      <p:ext uri="{BB962C8B-B14F-4D97-AF65-F5344CB8AC3E}">
        <p14:creationId xmlns:p14="http://schemas.microsoft.com/office/powerpoint/2010/main" val="2033923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dataset we have is actually not large. The training data set has around 5000 images. Data augmentation was used to increase the size and diversity of the dataset and the generalizability of the model, which improves model performance. We decided to generate 5000 augmented images. </a:t>
            </a:r>
          </a:p>
        </p:txBody>
      </p:sp>
      <p:sp>
        <p:nvSpPr>
          <p:cNvPr id="4" name="Slide Number Placeholder 3"/>
          <p:cNvSpPr>
            <a:spLocks noGrp="1"/>
          </p:cNvSpPr>
          <p:nvPr>
            <p:ph type="sldNum" sz="quarter" idx="5"/>
          </p:nvPr>
        </p:nvSpPr>
        <p:spPr/>
        <p:txBody>
          <a:bodyPr/>
          <a:lstStyle/>
          <a:p>
            <a:fld id="{9F8DD822-1704-4731-800D-50D1DF086D69}" type="slidenum">
              <a:rPr lang="en-CA" smtClean="0"/>
              <a:t>16</a:t>
            </a:fld>
            <a:endParaRPr lang="en-CA"/>
          </a:p>
        </p:txBody>
      </p:sp>
    </p:spTree>
    <p:extLst>
      <p:ext uri="{BB962C8B-B14F-4D97-AF65-F5344CB8AC3E}">
        <p14:creationId xmlns:p14="http://schemas.microsoft.com/office/powerpoint/2010/main" val="1313338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process of data augmentation is simple. We take a preprocessed image and make slight changes to it. We used seven augmentation techniques. Now, I will show you a fun little demo here. First, the image will be rotated up to 15 degrees.</a:t>
            </a:r>
          </a:p>
        </p:txBody>
      </p:sp>
      <p:sp>
        <p:nvSpPr>
          <p:cNvPr id="4" name="Slide Number Placeholder 3"/>
          <p:cNvSpPr>
            <a:spLocks noGrp="1"/>
          </p:cNvSpPr>
          <p:nvPr>
            <p:ph type="sldNum" sz="quarter" idx="5"/>
          </p:nvPr>
        </p:nvSpPr>
        <p:spPr/>
        <p:txBody>
          <a:bodyPr/>
          <a:lstStyle/>
          <a:p>
            <a:fld id="{9F8DD822-1704-4731-800D-50D1DF086D69}" type="slidenum">
              <a:rPr lang="en-CA" smtClean="0"/>
              <a:t>17</a:t>
            </a:fld>
            <a:endParaRPr lang="en-CA"/>
          </a:p>
        </p:txBody>
      </p:sp>
    </p:spTree>
    <p:extLst>
      <p:ext uri="{BB962C8B-B14F-4D97-AF65-F5344CB8AC3E}">
        <p14:creationId xmlns:p14="http://schemas.microsoft.com/office/powerpoint/2010/main" val="340552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a random horizontal shift is introduced.</a:t>
            </a:r>
          </a:p>
        </p:txBody>
      </p:sp>
      <p:sp>
        <p:nvSpPr>
          <p:cNvPr id="4" name="Slide Number Placeholder 3"/>
          <p:cNvSpPr>
            <a:spLocks noGrp="1"/>
          </p:cNvSpPr>
          <p:nvPr>
            <p:ph type="sldNum" sz="quarter" idx="5"/>
          </p:nvPr>
        </p:nvSpPr>
        <p:spPr/>
        <p:txBody>
          <a:bodyPr/>
          <a:lstStyle/>
          <a:p>
            <a:fld id="{9F8DD822-1704-4731-800D-50D1DF086D69}" type="slidenum">
              <a:rPr lang="en-CA" smtClean="0"/>
              <a:t>18</a:t>
            </a:fld>
            <a:endParaRPr lang="en-CA"/>
          </a:p>
        </p:txBody>
      </p:sp>
    </p:spTree>
    <p:extLst>
      <p:ext uri="{BB962C8B-B14F-4D97-AF65-F5344CB8AC3E}">
        <p14:creationId xmlns:p14="http://schemas.microsoft.com/office/powerpoint/2010/main" val="2459333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Similarly, a random vertical shift is applied.</a:t>
            </a:r>
          </a:p>
        </p:txBody>
      </p:sp>
      <p:sp>
        <p:nvSpPr>
          <p:cNvPr id="4" name="Slide Number Placeholder 3"/>
          <p:cNvSpPr>
            <a:spLocks noGrp="1"/>
          </p:cNvSpPr>
          <p:nvPr>
            <p:ph type="sldNum" sz="quarter" idx="5"/>
          </p:nvPr>
        </p:nvSpPr>
        <p:spPr/>
        <p:txBody>
          <a:bodyPr/>
          <a:lstStyle/>
          <a:p>
            <a:fld id="{9F8DD822-1704-4731-800D-50D1DF086D69}" type="slidenum">
              <a:rPr lang="en-CA" smtClean="0"/>
              <a:t>19</a:t>
            </a:fld>
            <a:endParaRPr lang="en-CA"/>
          </a:p>
        </p:txBody>
      </p:sp>
    </p:spTree>
    <p:extLst>
      <p:ext uri="{BB962C8B-B14F-4D97-AF65-F5344CB8AC3E}">
        <p14:creationId xmlns:p14="http://schemas.microsoft.com/office/powerpoint/2010/main" val="380957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Then, a random shear.</a:t>
            </a:r>
          </a:p>
        </p:txBody>
      </p:sp>
      <p:sp>
        <p:nvSpPr>
          <p:cNvPr id="4" name="Slide Number Placeholder 3"/>
          <p:cNvSpPr>
            <a:spLocks noGrp="1"/>
          </p:cNvSpPr>
          <p:nvPr>
            <p:ph type="sldNum" sz="quarter" idx="5"/>
          </p:nvPr>
        </p:nvSpPr>
        <p:spPr/>
        <p:txBody>
          <a:bodyPr/>
          <a:lstStyle/>
          <a:p>
            <a:fld id="{9F8DD822-1704-4731-800D-50D1DF086D69}" type="slidenum">
              <a:rPr lang="en-CA" smtClean="0"/>
              <a:t>20</a:t>
            </a:fld>
            <a:endParaRPr lang="en-CA"/>
          </a:p>
        </p:txBody>
      </p:sp>
    </p:spTree>
    <p:extLst>
      <p:ext uri="{BB962C8B-B14F-4D97-AF65-F5344CB8AC3E}">
        <p14:creationId xmlns:p14="http://schemas.microsoft.com/office/powerpoint/2010/main" val="2599295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Followed by zooming up to 0.5%.</a:t>
            </a:r>
          </a:p>
        </p:txBody>
      </p:sp>
      <p:sp>
        <p:nvSpPr>
          <p:cNvPr id="4" name="Slide Number Placeholder 3"/>
          <p:cNvSpPr>
            <a:spLocks noGrp="1"/>
          </p:cNvSpPr>
          <p:nvPr>
            <p:ph type="sldNum" sz="quarter" idx="5"/>
          </p:nvPr>
        </p:nvSpPr>
        <p:spPr/>
        <p:txBody>
          <a:bodyPr/>
          <a:lstStyle/>
          <a:p>
            <a:fld id="{9F8DD822-1704-4731-800D-50D1DF086D69}" type="slidenum">
              <a:rPr lang="en-CA" smtClean="0"/>
              <a:t>21</a:t>
            </a:fld>
            <a:endParaRPr lang="en-CA"/>
          </a:p>
        </p:txBody>
      </p:sp>
    </p:spTree>
    <p:extLst>
      <p:ext uri="{BB962C8B-B14F-4D97-AF65-F5344CB8AC3E}">
        <p14:creationId xmlns:p14="http://schemas.microsoft.com/office/powerpoint/2010/main" val="3666524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finally, a random flip happens. It could be horizontal or vertical, or both. </a:t>
            </a:r>
          </a:p>
        </p:txBody>
      </p:sp>
      <p:sp>
        <p:nvSpPr>
          <p:cNvPr id="4" name="Slide Number Placeholder 3"/>
          <p:cNvSpPr>
            <a:spLocks noGrp="1"/>
          </p:cNvSpPr>
          <p:nvPr>
            <p:ph type="sldNum" sz="quarter" idx="5"/>
          </p:nvPr>
        </p:nvSpPr>
        <p:spPr/>
        <p:txBody>
          <a:bodyPr/>
          <a:lstStyle/>
          <a:p>
            <a:fld id="{9F8DD822-1704-4731-800D-50D1DF086D69}" type="slidenum">
              <a:rPr lang="en-CA" smtClean="0"/>
              <a:t>22</a:t>
            </a:fld>
            <a:endParaRPr lang="en-CA"/>
          </a:p>
        </p:txBody>
      </p:sp>
    </p:spTree>
    <p:extLst>
      <p:ext uri="{BB962C8B-B14F-4D97-AF65-F5344CB8AC3E}">
        <p14:creationId xmlns:p14="http://schemas.microsoft.com/office/powerpoint/2010/main" val="2283915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MRI images may look very different because they are from different slices of the head. Some were cut above the midbrain, and some were cut below. </a:t>
            </a:r>
          </a:p>
        </p:txBody>
      </p:sp>
      <p:sp>
        <p:nvSpPr>
          <p:cNvPr id="4" name="Slide Number Placeholder 3"/>
          <p:cNvSpPr>
            <a:spLocks noGrp="1"/>
          </p:cNvSpPr>
          <p:nvPr>
            <p:ph type="sldNum" sz="quarter" idx="5"/>
          </p:nvPr>
        </p:nvSpPr>
        <p:spPr/>
        <p:txBody>
          <a:bodyPr/>
          <a:lstStyle/>
          <a:p>
            <a:fld id="{9F8DD822-1704-4731-800D-50D1DF086D69}" type="slidenum">
              <a:rPr lang="en-CA" smtClean="0"/>
              <a:t>5</a:t>
            </a:fld>
            <a:endParaRPr lang="en-CA"/>
          </a:p>
        </p:txBody>
      </p:sp>
    </p:spTree>
    <p:extLst>
      <p:ext uri="{BB962C8B-B14F-4D97-AF65-F5344CB8AC3E}">
        <p14:creationId xmlns:p14="http://schemas.microsoft.com/office/powerpoint/2010/main" val="210181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this case, it is a horizontal flip.</a:t>
            </a:r>
          </a:p>
        </p:txBody>
      </p:sp>
      <p:sp>
        <p:nvSpPr>
          <p:cNvPr id="4" name="Slide Number Placeholder 3"/>
          <p:cNvSpPr>
            <a:spLocks noGrp="1"/>
          </p:cNvSpPr>
          <p:nvPr>
            <p:ph type="sldNum" sz="quarter" idx="5"/>
          </p:nvPr>
        </p:nvSpPr>
        <p:spPr/>
        <p:txBody>
          <a:bodyPr/>
          <a:lstStyle/>
          <a:p>
            <a:fld id="{9F8DD822-1704-4731-800D-50D1DF086D69}" type="slidenum">
              <a:rPr lang="en-CA" smtClean="0"/>
              <a:t>23</a:t>
            </a:fld>
            <a:endParaRPr lang="en-CA"/>
          </a:p>
        </p:txBody>
      </p:sp>
    </p:spTree>
    <p:extLst>
      <p:ext uri="{BB962C8B-B14F-4D97-AF65-F5344CB8AC3E}">
        <p14:creationId xmlns:p14="http://schemas.microsoft.com/office/powerpoint/2010/main" val="914615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there you have it. 5000 augmented images ready to be fed into the model. Next, </a:t>
            </a:r>
            <a:r>
              <a:rPr lang="en-CA" dirty="0" err="1"/>
              <a:t>Zhenqi</a:t>
            </a:r>
            <a:r>
              <a:rPr lang="en-CA" dirty="0"/>
              <a:t> will talk about the actual model.</a:t>
            </a:r>
          </a:p>
        </p:txBody>
      </p:sp>
      <p:sp>
        <p:nvSpPr>
          <p:cNvPr id="4" name="Slide Number Placeholder 3"/>
          <p:cNvSpPr>
            <a:spLocks noGrp="1"/>
          </p:cNvSpPr>
          <p:nvPr>
            <p:ph type="sldNum" sz="quarter" idx="5"/>
          </p:nvPr>
        </p:nvSpPr>
        <p:spPr/>
        <p:txBody>
          <a:bodyPr/>
          <a:lstStyle/>
          <a:p>
            <a:fld id="{9F8DD822-1704-4731-800D-50D1DF086D69}" type="slidenum">
              <a:rPr lang="en-CA" smtClean="0"/>
              <a:t>24</a:t>
            </a:fld>
            <a:endParaRPr lang="en-CA"/>
          </a:p>
        </p:txBody>
      </p:sp>
    </p:spTree>
    <p:extLst>
      <p:ext uri="{BB962C8B-B14F-4D97-AF65-F5344CB8AC3E}">
        <p14:creationId xmlns:p14="http://schemas.microsoft.com/office/powerpoint/2010/main" val="832929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To effectively detect Alzheimer's disease, MRI image preprocessing is crucial. As Alzheimer's disease is linked to specific brain changes, many of which are structural, preprocessing aims to enhance the model's ability to identify these changes. First, we re-classified the labels of the dataset to make them more suitable for our project.</a:t>
            </a:r>
          </a:p>
        </p:txBody>
      </p:sp>
      <p:sp>
        <p:nvSpPr>
          <p:cNvPr id="4" name="Slide Number Placeholder 3"/>
          <p:cNvSpPr>
            <a:spLocks noGrp="1"/>
          </p:cNvSpPr>
          <p:nvPr>
            <p:ph type="sldNum" sz="quarter" idx="5"/>
          </p:nvPr>
        </p:nvSpPr>
        <p:spPr/>
        <p:txBody>
          <a:bodyPr/>
          <a:lstStyle/>
          <a:p>
            <a:fld id="{9F8DD822-1704-4731-800D-50D1DF086D69}" type="slidenum">
              <a:rPr lang="en-CA" smtClean="0"/>
              <a:t>25</a:t>
            </a:fld>
            <a:endParaRPr lang="en-CA"/>
          </a:p>
        </p:txBody>
      </p:sp>
    </p:spTree>
    <p:extLst>
      <p:ext uri="{BB962C8B-B14F-4D97-AF65-F5344CB8AC3E}">
        <p14:creationId xmlns:p14="http://schemas.microsoft.com/office/powerpoint/2010/main" val="273082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To effectively detect Alzheimer's disease, MRI image preprocessing is crucial. As Alzheimer's disease is linked to specific brain changes, many of which are structural, preprocessing aims to enhance the model's ability to identify these changes. But first, let’s start with the most basic one – re-classification. The original dataset contains four classes of data points, namely non-demented, very mild demented, mild demented, and moderate demented. We re-classified them into a binary target variable, which contains demented and non-demented because our goal is to detect </a:t>
            </a:r>
            <a:r>
              <a:rPr lang="en-US" sz="1000" b="0" i="0" u="none" strike="noStrike" dirty="0">
                <a:solidFill>
                  <a:srgbClr val="000000"/>
                </a:solidFill>
                <a:effectLst/>
                <a:latin typeface="Arial" panose="020B0604020202020204" pitchFamily="34" charset="0"/>
              </a:rPr>
              <a:t>Alzheimer's disease rather than classifying the stages. </a:t>
            </a:r>
            <a:endParaRPr lang="en-CA" dirty="0"/>
          </a:p>
          <a:p>
            <a:endParaRPr lang="en-CA" dirty="0"/>
          </a:p>
        </p:txBody>
      </p:sp>
      <p:sp>
        <p:nvSpPr>
          <p:cNvPr id="4" name="Slide Number Placeholder 3"/>
          <p:cNvSpPr>
            <a:spLocks noGrp="1"/>
          </p:cNvSpPr>
          <p:nvPr>
            <p:ph type="sldNum" sz="quarter" idx="5"/>
          </p:nvPr>
        </p:nvSpPr>
        <p:spPr/>
        <p:txBody>
          <a:bodyPr/>
          <a:lstStyle/>
          <a:p>
            <a:fld id="{9F8DD822-1704-4731-800D-50D1DF086D69}" type="slidenum">
              <a:rPr lang="en-CA" smtClean="0"/>
              <a:t>26</a:t>
            </a:fld>
            <a:endParaRPr lang="en-CA"/>
          </a:p>
        </p:txBody>
      </p:sp>
    </p:spTree>
    <p:extLst>
      <p:ext uri="{BB962C8B-B14F-4D97-AF65-F5344CB8AC3E}">
        <p14:creationId xmlns:p14="http://schemas.microsoft.com/office/powerpoint/2010/main" val="620062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we converted the MRI images into binary images to be used by the model. And this step is called binarization. </a:t>
            </a:r>
          </a:p>
        </p:txBody>
      </p:sp>
      <p:sp>
        <p:nvSpPr>
          <p:cNvPr id="4" name="Slide Number Placeholder 3"/>
          <p:cNvSpPr>
            <a:spLocks noGrp="1"/>
          </p:cNvSpPr>
          <p:nvPr>
            <p:ph type="sldNum" sz="quarter" idx="5"/>
          </p:nvPr>
        </p:nvSpPr>
        <p:spPr/>
        <p:txBody>
          <a:bodyPr/>
          <a:lstStyle/>
          <a:p>
            <a:fld id="{9F8DD822-1704-4731-800D-50D1DF086D69}" type="slidenum">
              <a:rPr lang="en-CA" smtClean="0"/>
              <a:t>27</a:t>
            </a:fld>
            <a:endParaRPr lang="en-CA"/>
          </a:p>
        </p:txBody>
      </p:sp>
    </p:spTree>
    <p:extLst>
      <p:ext uri="{BB962C8B-B14F-4D97-AF65-F5344CB8AC3E}">
        <p14:creationId xmlns:p14="http://schemas.microsoft.com/office/powerpoint/2010/main" val="3337443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Arial" panose="020B0604020202020204" pitchFamily="34" charset="0"/>
              </a:rPr>
              <a:t>To effectively detect Alzheimer's disease, image preprocessing is crucial. As Alzheimer's disease is linked to specific brain changes, many of which are structural, preprocessing aims to enhance the model's ability to identify these changes. </a:t>
            </a:r>
            <a:endParaRPr lang="en-CA" dirty="0"/>
          </a:p>
        </p:txBody>
      </p:sp>
      <p:sp>
        <p:nvSpPr>
          <p:cNvPr id="4" name="Slide Number Placeholder 3"/>
          <p:cNvSpPr>
            <a:spLocks noGrp="1"/>
          </p:cNvSpPr>
          <p:nvPr>
            <p:ph type="sldNum" sz="quarter" idx="5"/>
          </p:nvPr>
        </p:nvSpPr>
        <p:spPr/>
        <p:txBody>
          <a:bodyPr/>
          <a:lstStyle/>
          <a:p>
            <a:fld id="{9F8DD822-1704-4731-800D-50D1DF086D69}" type="slidenum">
              <a:rPr lang="en-CA" smtClean="0"/>
              <a:t>6</a:t>
            </a:fld>
            <a:endParaRPr lang="en-CA"/>
          </a:p>
        </p:txBody>
      </p:sp>
    </p:spTree>
    <p:extLst>
      <p:ext uri="{BB962C8B-B14F-4D97-AF65-F5344CB8AC3E}">
        <p14:creationId xmlns:p14="http://schemas.microsoft.com/office/powerpoint/2010/main" val="3026163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Before getting to steps, let’s talk about the MRI images of brains. The images in our dataset are called axial cross-sections, which means you make cuts like this to see the internal structure of the brain.</a:t>
            </a:r>
          </a:p>
        </p:txBody>
      </p:sp>
      <p:sp>
        <p:nvSpPr>
          <p:cNvPr id="4" name="Slide Number Placeholder 3"/>
          <p:cNvSpPr>
            <a:spLocks noGrp="1"/>
          </p:cNvSpPr>
          <p:nvPr>
            <p:ph type="sldNum" sz="quarter" idx="5"/>
          </p:nvPr>
        </p:nvSpPr>
        <p:spPr/>
        <p:txBody>
          <a:bodyPr/>
          <a:lstStyle/>
          <a:p>
            <a:fld id="{9F8DD822-1704-4731-800D-50D1DF086D69}" type="slidenum">
              <a:rPr lang="en-CA" smtClean="0"/>
              <a:t>7</a:t>
            </a:fld>
            <a:endParaRPr lang="en-CA"/>
          </a:p>
        </p:txBody>
      </p:sp>
    </p:spTree>
    <p:extLst>
      <p:ext uri="{BB962C8B-B14F-4D97-AF65-F5344CB8AC3E}">
        <p14:creationId xmlns:p14="http://schemas.microsoft.com/office/powerpoint/2010/main" val="249819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people who have </a:t>
            </a:r>
            <a:r>
              <a:rPr lang="en-US" sz="1200" b="0" i="0" u="none" strike="noStrike" dirty="0">
                <a:solidFill>
                  <a:srgbClr val="000000"/>
                </a:solidFill>
                <a:effectLst/>
                <a:latin typeface="Arial" panose="020B0604020202020204" pitchFamily="34" charset="0"/>
              </a:rPr>
              <a:t>Alzheimer‘s</a:t>
            </a:r>
            <a:r>
              <a:rPr lang="en-CA" sz="1200" b="0" i="0" u="none" strike="noStrike" dirty="0">
                <a:solidFill>
                  <a:srgbClr val="000000"/>
                </a:solidFill>
                <a:effectLst/>
                <a:latin typeface="Arial" panose="020B0604020202020204" pitchFamily="34" charset="0"/>
              </a:rPr>
              <a:t>, the shape of their brains changes. As more neurons die, many parts of the brain begin to shrink. This is called atrophy. The first part to suffer is the medial temporal lobe structures, such as the hippocampus, which plays </a:t>
            </a:r>
            <a:r>
              <a:rPr lang="en-US" b="0" i="0" dirty="0">
                <a:solidFill>
                  <a:srgbClr val="D1D5DB"/>
                </a:solidFill>
                <a:effectLst/>
                <a:latin typeface="Söhne"/>
              </a:rPr>
              <a:t>an important role in learning and memory. As neurons die, the hippocampus gets smaller. And this is why people with </a:t>
            </a:r>
            <a:r>
              <a:rPr lang="en-US" sz="1200" b="0" i="0" u="none" strike="noStrike" dirty="0">
                <a:solidFill>
                  <a:srgbClr val="000000"/>
                </a:solidFill>
                <a:effectLst/>
                <a:latin typeface="Arial" panose="020B0604020202020204" pitchFamily="34" charset="0"/>
              </a:rPr>
              <a:t>Alzheimer‘s have a very short memory and have difficulties in learning new things. </a:t>
            </a:r>
          </a:p>
          <a:p>
            <a:endParaRPr lang="en-US" sz="1200" b="0" i="0" u="none" strike="noStrike" dirty="0">
              <a:solidFill>
                <a:srgbClr val="000000"/>
              </a:solidFill>
              <a:effectLst/>
              <a:latin typeface="Arial" panose="020B0604020202020204" pitchFamily="34" charset="0"/>
              <a:cs typeface="Arial" panose="020B0604020202020204" pitchFamily="34" charset="0"/>
            </a:endParaRPr>
          </a:p>
          <a:p>
            <a:r>
              <a:rPr lang="en-US" sz="1200" b="0" i="0" u="none" strike="noStrike" dirty="0">
                <a:solidFill>
                  <a:srgbClr val="000000"/>
                </a:solidFill>
                <a:effectLst/>
                <a:latin typeface="Arial" panose="020B0604020202020204" pitchFamily="34" charset="0"/>
                <a:cs typeface="Arial" panose="020B0604020202020204" pitchFamily="34" charset="0"/>
              </a:rPr>
              <a:t>█ There is a cavity inside the brain and it is depicted as a blue translucent part in the image to the left. That is called the lateral ventricle. It is a compartment filled with </a:t>
            </a:r>
            <a:r>
              <a:rPr lang="en-CA" b="0" i="0" dirty="0">
                <a:solidFill>
                  <a:srgbClr val="E8EAED"/>
                </a:solidFill>
                <a:effectLst/>
                <a:latin typeface="Google Sans"/>
              </a:rPr>
              <a:t>cerebrospinal fluid. As the hippocampus and other structures nearby shrink, this compartment becomes larger. So, in the MRI image, you will see an increased area of the lateral ventricle. </a:t>
            </a:r>
          </a:p>
          <a:p>
            <a:endParaRPr lang="en-CA" b="0" i="0" dirty="0">
              <a:solidFill>
                <a:srgbClr val="E8EAED"/>
              </a:solidFill>
              <a:effectLst/>
              <a:latin typeface="Google Sans"/>
            </a:endParaRPr>
          </a:p>
          <a:p>
            <a:r>
              <a:rPr lang="en-US" sz="1200" b="0" i="0" u="none" strike="noStrike" dirty="0">
                <a:solidFill>
                  <a:srgbClr val="000000"/>
                </a:solidFill>
                <a:effectLst/>
                <a:latin typeface="Arial" panose="020B0604020202020204" pitchFamily="34" charset="0"/>
                <a:cs typeface="Arial" panose="020B0604020202020204" pitchFamily="34" charset="0"/>
              </a:rPr>
              <a:t>█ As time goes by, the toxic proteins will spread to all parts of the brain and kill neurons, causing the whole brain to shrink. At that time, the sulci, which are the grooves between folds, will be widened. Now, let’s look at an example. </a:t>
            </a:r>
            <a:endParaRPr lang="en-CA" dirty="0"/>
          </a:p>
        </p:txBody>
      </p:sp>
      <p:sp>
        <p:nvSpPr>
          <p:cNvPr id="4" name="Slide Number Placeholder 3"/>
          <p:cNvSpPr>
            <a:spLocks noGrp="1"/>
          </p:cNvSpPr>
          <p:nvPr>
            <p:ph type="sldNum" sz="quarter" idx="5"/>
          </p:nvPr>
        </p:nvSpPr>
        <p:spPr/>
        <p:txBody>
          <a:bodyPr/>
          <a:lstStyle/>
          <a:p>
            <a:fld id="{9F8DD822-1704-4731-800D-50D1DF086D69}" type="slidenum">
              <a:rPr lang="en-CA" smtClean="0"/>
              <a:t>8</a:t>
            </a:fld>
            <a:endParaRPr lang="en-CA"/>
          </a:p>
        </p:txBody>
      </p:sp>
    </p:spTree>
    <p:extLst>
      <p:ext uri="{BB962C8B-B14F-4D97-AF65-F5344CB8AC3E}">
        <p14:creationId xmlns:p14="http://schemas.microsoft.com/office/powerpoint/2010/main" val="2894966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people who have </a:t>
            </a:r>
            <a:r>
              <a:rPr lang="en-US" sz="1200" b="0" i="0" u="none" strike="noStrike" dirty="0">
                <a:solidFill>
                  <a:srgbClr val="000000"/>
                </a:solidFill>
                <a:effectLst/>
                <a:latin typeface="Arial" panose="020B0604020202020204" pitchFamily="34" charset="0"/>
              </a:rPr>
              <a:t>Alzheimer‘s</a:t>
            </a:r>
            <a:r>
              <a:rPr lang="en-CA" sz="1200" b="0" i="0" u="none" strike="noStrike" dirty="0">
                <a:solidFill>
                  <a:srgbClr val="000000"/>
                </a:solidFill>
                <a:effectLst/>
                <a:latin typeface="Arial" panose="020B0604020202020204" pitchFamily="34" charset="0"/>
              </a:rPr>
              <a:t>, the shape of their brains changes. As more neurons die, many parts of the brain begin to shrink. This is called atrophy. The first part to suffer is the medial temporal lobe structures, such as the hippocampus, which plays </a:t>
            </a:r>
            <a:r>
              <a:rPr lang="en-US" b="0" i="0" dirty="0">
                <a:solidFill>
                  <a:srgbClr val="D1D5DB"/>
                </a:solidFill>
                <a:effectLst/>
                <a:latin typeface="Söhne"/>
              </a:rPr>
              <a:t>an important role in learning and memory. As neurons die, the hippocampus gets smaller. And this is why people with </a:t>
            </a:r>
            <a:r>
              <a:rPr lang="en-US" sz="1200" b="0" i="0" u="none" strike="noStrike" dirty="0">
                <a:solidFill>
                  <a:srgbClr val="000000"/>
                </a:solidFill>
                <a:effectLst/>
                <a:latin typeface="Arial" panose="020B0604020202020204" pitchFamily="34" charset="0"/>
              </a:rPr>
              <a:t>Alzheimer‘s have a very short memory and have difficulties in learning new things. </a:t>
            </a:r>
          </a:p>
          <a:p>
            <a:endParaRPr lang="en-US" sz="1200" b="0" i="0" u="none" strike="noStrike" dirty="0">
              <a:solidFill>
                <a:srgbClr val="000000"/>
              </a:solidFill>
              <a:effectLst/>
              <a:latin typeface="Arial" panose="020B0604020202020204" pitchFamily="34" charset="0"/>
              <a:cs typeface="Arial" panose="020B0604020202020204" pitchFamily="34" charset="0"/>
            </a:endParaRPr>
          </a:p>
          <a:p>
            <a:r>
              <a:rPr lang="en-US" sz="1200" b="0" i="0" u="none" strike="noStrike" dirty="0">
                <a:solidFill>
                  <a:srgbClr val="000000"/>
                </a:solidFill>
                <a:effectLst/>
                <a:latin typeface="Arial" panose="020B0604020202020204" pitchFamily="34" charset="0"/>
                <a:cs typeface="Arial" panose="020B0604020202020204" pitchFamily="34" charset="0"/>
              </a:rPr>
              <a:t>█ There is a cavity inside the brain and it is depicted as a blue translucent part in the image to the left. That is called the lateral ventricle. It is a compartment filled with </a:t>
            </a:r>
            <a:r>
              <a:rPr lang="en-CA" b="0" i="0" dirty="0">
                <a:solidFill>
                  <a:srgbClr val="E8EAED"/>
                </a:solidFill>
                <a:effectLst/>
                <a:latin typeface="Google Sans"/>
              </a:rPr>
              <a:t>cerebrospinal fluid. As the hippocampus and other structures nearby shrink, this compartment becomes larger. So, in the MRI image, you will see an increased area of the lateral ventricle. </a:t>
            </a:r>
          </a:p>
          <a:p>
            <a:endParaRPr lang="en-CA" b="0" i="0" dirty="0">
              <a:solidFill>
                <a:srgbClr val="E8EAED"/>
              </a:solidFill>
              <a:effectLst/>
              <a:latin typeface="Google Sans"/>
            </a:endParaRPr>
          </a:p>
          <a:p>
            <a:r>
              <a:rPr lang="en-US" sz="1200" b="0" i="0" u="none" strike="noStrike" dirty="0">
                <a:solidFill>
                  <a:srgbClr val="000000"/>
                </a:solidFill>
                <a:effectLst/>
                <a:latin typeface="Arial" panose="020B0604020202020204" pitchFamily="34" charset="0"/>
                <a:cs typeface="Arial" panose="020B0604020202020204" pitchFamily="34" charset="0"/>
              </a:rPr>
              <a:t>█ As time goes by, the toxic proteins will spread to all parts of the brain and kill neurons, causing the whole brain to shrink. At that time, the sulci, which are the grooves between folds, will be widened. Now, let’s look at an example. </a:t>
            </a:r>
            <a:endParaRPr lang="en-CA" dirty="0"/>
          </a:p>
          <a:p>
            <a:endParaRPr lang="en-CA" dirty="0"/>
          </a:p>
        </p:txBody>
      </p:sp>
      <p:sp>
        <p:nvSpPr>
          <p:cNvPr id="4" name="Slide Number Placeholder 3"/>
          <p:cNvSpPr>
            <a:spLocks noGrp="1"/>
          </p:cNvSpPr>
          <p:nvPr>
            <p:ph type="sldNum" sz="quarter" idx="5"/>
          </p:nvPr>
        </p:nvSpPr>
        <p:spPr/>
        <p:txBody>
          <a:bodyPr/>
          <a:lstStyle/>
          <a:p>
            <a:fld id="{9F8DD822-1704-4731-800D-50D1DF086D69}" type="slidenum">
              <a:rPr lang="en-CA" smtClean="0"/>
              <a:t>9</a:t>
            </a:fld>
            <a:endParaRPr lang="en-CA"/>
          </a:p>
        </p:txBody>
      </p:sp>
    </p:spTree>
    <p:extLst>
      <p:ext uri="{BB962C8B-B14F-4D97-AF65-F5344CB8AC3E}">
        <p14:creationId xmlns:p14="http://schemas.microsoft.com/office/powerpoint/2010/main" val="1434108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image to the left is a normal brain. The one to the right has severe </a:t>
            </a:r>
            <a:r>
              <a:rPr lang="en-US" sz="1200" b="0" i="0" u="none" strike="noStrike" dirty="0">
                <a:solidFill>
                  <a:srgbClr val="000000"/>
                </a:solidFill>
                <a:effectLst/>
                <a:latin typeface="Arial" panose="020B0604020202020204" pitchFamily="34" charset="0"/>
              </a:rPr>
              <a:t>Alzheimer‘s. It’s clear to see that the ventricles in the one with Alzheimer’s are enlarged, and the sulci have been widened significantly. By using preprocessing, we hope we can make these structural changes more obvious and thus help improve the model’s accuracy.</a:t>
            </a:r>
            <a:endParaRPr lang="en-CA" dirty="0"/>
          </a:p>
          <a:p>
            <a:endParaRPr lang="en-CA" dirty="0"/>
          </a:p>
        </p:txBody>
      </p:sp>
      <p:sp>
        <p:nvSpPr>
          <p:cNvPr id="4" name="Slide Number Placeholder 3"/>
          <p:cNvSpPr>
            <a:spLocks noGrp="1"/>
          </p:cNvSpPr>
          <p:nvPr>
            <p:ph type="sldNum" sz="quarter" idx="5"/>
          </p:nvPr>
        </p:nvSpPr>
        <p:spPr/>
        <p:txBody>
          <a:bodyPr/>
          <a:lstStyle/>
          <a:p>
            <a:fld id="{9F8DD822-1704-4731-800D-50D1DF086D69}" type="slidenum">
              <a:rPr lang="en-CA" smtClean="0"/>
              <a:t>10</a:t>
            </a:fld>
            <a:endParaRPr lang="en-CA"/>
          </a:p>
        </p:txBody>
      </p:sp>
    </p:spTree>
    <p:extLst>
      <p:ext uri="{BB962C8B-B14F-4D97-AF65-F5344CB8AC3E}">
        <p14:creationId xmlns:p14="http://schemas.microsoft.com/office/powerpoint/2010/main" val="1406724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image to the left is a normal brain. The one to the right has severe </a:t>
            </a:r>
            <a:r>
              <a:rPr lang="en-US" sz="1200" b="0" i="0" u="none" strike="noStrike" dirty="0">
                <a:solidFill>
                  <a:srgbClr val="000000"/>
                </a:solidFill>
                <a:effectLst/>
                <a:latin typeface="Arial" panose="020B0604020202020204" pitchFamily="34" charset="0"/>
              </a:rPr>
              <a:t>Alzheimer‘s. It’s clear to see that the ventricles in the one with Alzheimer’s are enlarged, and the sulci have been widened significantly. By using preprocessing, we hope we can make these structural changes more obvious and thus help improve the model’s accuracy.</a:t>
            </a:r>
            <a:endParaRPr lang="en-CA" dirty="0"/>
          </a:p>
        </p:txBody>
      </p:sp>
      <p:sp>
        <p:nvSpPr>
          <p:cNvPr id="4" name="Slide Number Placeholder 3"/>
          <p:cNvSpPr>
            <a:spLocks noGrp="1"/>
          </p:cNvSpPr>
          <p:nvPr>
            <p:ph type="sldNum" sz="quarter" idx="5"/>
          </p:nvPr>
        </p:nvSpPr>
        <p:spPr/>
        <p:txBody>
          <a:bodyPr/>
          <a:lstStyle/>
          <a:p>
            <a:fld id="{9F8DD822-1704-4731-800D-50D1DF086D69}" type="slidenum">
              <a:rPr lang="en-CA" smtClean="0"/>
              <a:t>11</a:t>
            </a:fld>
            <a:endParaRPr lang="en-CA"/>
          </a:p>
        </p:txBody>
      </p:sp>
    </p:spTree>
    <p:extLst>
      <p:ext uri="{BB962C8B-B14F-4D97-AF65-F5344CB8AC3E}">
        <p14:creationId xmlns:p14="http://schemas.microsoft.com/office/powerpoint/2010/main" val="3312447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next step we took was contrast enhancement. This helps </a:t>
            </a:r>
            <a:r>
              <a:rPr lang="en-US" sz="1200" b="0" i="0" u="none" strike="noStrike" dirty="0">
                <a:solidFill>
                  <a:srgbClr val="000000"/>
                </a:solidFill>
                <a:effectLst/>
                <a:latin typeface="Arial" panose="020B0604020202020204" pitchFamily="34" charset="0"/>
              </a:rPr>
              <a:t>emphasize the differences between brain regions, making it easier for the model to detect atrophy and other disease-related changes. </a:t>
            </a:r>
            <a:endParaRPr lang="en-CA" dirty="0"/>
          </a:p>
        </p:txBody>
      </p:sp>
      <p:sp>
        <p:nvSpPr>
          <p:cNvPr id="4" name="Slide Number Placeholder 3"/>
          <p:cNvSpPr>
            <a:spLocks noGrp="1"/>
          </p:cNvSpPr>
          <p:nvPr>
            <p:ph type="sldNum" sz="quarter" idx="5"/>
          </p:nvPr>
        </p:nvSpPr>
        <p:spPr/>
        <p:txBody>
          <a:bodyPr/>
          <a:lstStyle/>
          <a:p>
            <a:fld id="{9F8DD822-1704-4731-800D-50D1DF086D69}" type="slidenum">
              <a:rPr lang="en-CA" smtClean="0"/>
              <a:t>12</a:t>
            </a:fld>
            <a:endParaRPr lang="en-CA"/>
          </a:p>
        </p:txBody>
      </p:sp>
    </p:spTree>
    <p:extLst>
      <p:ext uri="{BB962C8B-B14F-4D97-AF65-F5344CB8AC3E}">
        <p14:creationId xmlns:p14="http://schemas.microsoft.com/office/powerpoint/2010/main" val="2436700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jpg"/><Relationship Id="rId4" Type="http://schemas.openxmlformats.org/officeDocument/2006/relationships/image" Target="../media/image7.jpg"/></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8F3773-6FB8-4D1C-A5BF-9332514F5D76}"/>
              </a:ext>
            </a:extLst>
          </p:cNvPr>
          <p:cNvSpPr/>
          <p:nvPr userDrawn="1"/>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pic>
        <p:nvPicPr>
          <p:cNvPr id="8" name="Picture 7">
            <a:extLst>
              <a:ext uri="{FF2B5EF4-FFF2-40B4-BE49-F238E27FC236}">
                <a16:creationId xmlns:a16="http://schemas.microsoft.com/office/drawing/2014/main" id="{6B334CB2-DBCF-4E0E-B8E1-FDDFB6C302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06119">
            <a:off x="1503237" y="626027"/>
            <a:ext cx="5031179" cy="5031179"/>
          </a:xfrm>
          <a:prstGeom prst="rect">
            <a:avLst/>
          </a:prstGeom>
        </p:spPr>
      </p:pic>
      <p:sp>
        <p:nvSpPr>
          <p:cNvPr id="2" name="Title 1">
            <a:extLst>
              <a:ext uri="{FF2B5EF4-FFF2-40B4-BE49-F238E27FC236}">
                <a16:creationId xmlns:a16="http://schemas.microsoft.com/office/drawing/2014/main" id="{2D141A46-F004-4D69-8E88-A38D4E460847}"/>
              </a:ext>
            </a:extLst>
          </p:cNvPr>
          <p:cNvSpPr>
            <a:spLocks noGrp="1"/>
          </p:cNvSpPr>
          <p:nvPr>
            <p:ph type="ctrTitle"/>
          </p:nvPr>
        </p:nvSpPr>
        <p:spPr>
          <a:xfrm>
            <a:off x="5330909" y="1910816"/>
            <a:ext cx="5716545" cy="1754048"/>
          </a:xfrm>
        </p:spPr>
        <p:txBody>
          <a:bodyPr anchor="b">
            <a:normAutofit/>
          </a:bodyPr>
          <a:lstStyle>
            <a:lvl1pPr algn="ctr">
              <a:defRPr lang="en-CA" sz="40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Click to edit Master title style</a:t>
            </a:r>
            <a:endParaRPr lang="en-CA" dirty="0"/>
          </a:p>
        </p:txBody>
      </p:sp>
      <p:sp>
        <p:nvSpPr>
          <p:cNvPr id="3" name="Subtitle 2">
            <a:extLst>
              <a:ext uri="{FF2B5EF4-FFF2-40B4-BE49-F238E27FC236}">
                <a16:creationId xmlns:a16="http://schemas.microsoft.com/office/drawing/2014/main" id="{3CEB1F8C-1E02-4136-A929-2159FA6BBC72}"/>
              </a:ext>
            </a:extLst>
          </p:cNvPr>
          <p:cNvSpPr>
            <a:spLocks noGrp="1"/>
          </p:cNvSpPr>
          <p:nvPr>
            <p:ph type="subTitle" idx="1"/>
          </p:nvPr>
        </p:nvSpPr>
        <p:spPr>
          <a:xfrm>
            <a:off x="7556452" y="3914338"/>
            <a:ext cx="3487890" cy="659970"/>
          </a:xfrm>
        </p:spPr>
        <p:txBody>
          <a:bodyPr>
            <a:normAutofit/>
          </a:bodyPr>
          <a:lstStyle>
            <a:lvl1pPr marL="0" indent="0" algn="ctr">
              <a:buNone/>
              <a:defRPr lang="en-CA" sz="18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Click to edit Master subtitle style</a:t>
            </a:r>
            <a:endParaRPr lang="en-CA" dirty="0"/>
          </a:p>
        </p:txBody>
      </p:sp>
      <p:sp>
        <p:nvSpPr>
          <p:cNvPr id="4" name="Date Placeholder 3">
            <a:extLst>
              <a:ext uri="{FF2B5EF4-FFF2-40B4-BE49-F238E27FC236}">
                <a16:creationId xmlns:a16="http://schemas.microsoft.com/office/drawing/2014/main" id="{1D831AD2-6270-4A8E-AD52-62685906F5DE}"/>
              </a:ext>
            </a:extLst>
          </p:cNvPr>
          <p:cNvSpPr>
            <a:spLocks noGrp="1"/>
          </p:cNvSpPr>
          <p:nvPr>
            <p:ph type="dt" sz="half" idx="10"/>
          </p:nvPr>
        </p:nvSpPr>
        <p:spPr/>
        <p:txBody>
          <a:bodyPr/>
          <a:lstStyle>
            <a:lvl1pPr>
              <a:defRPr>
                <a:solidFill>
                  <a:schemeClr val="bg1">
                    <a:lumMod val="85000"/>
                  </a:schemeClr>
                </a:solidFill>
              </a:defRPr>
            </a:lvl1pPr>
          </a:lstStyle>
          <a:p>
            <a:fld id="{1D36BD31-340A-43FA-B77B-2EB74193D072}" type="datetimeFigureOut">
              <a:rPr lang="en-CA" smtClean="0"/>
              <a:pPr/>
              <a:t>2023-04-23</a:t>
            </a:fld>
            <a:endParaRPr lang="en-CA" dirty="0"/>
          </a:p>
        </p:txBody>
      </p:sp>
      <p:sp>
        <p:nvSpPr>
          <p:cNvPr id="5" name="Footer Placeholder 4">
            <a:extLst>
              <a:ext uri="{FF2B5EF4-FFF2-40B4-BE49-F238E27FC236}">
                <a16:creationId xmlns:a16="http://schemas.microsoft.com/office/drawing/2014/main" id="{D3280FB3-D665-4CA8-A97C-289EC48C7C87}"/>
              </a:ext>
            </a:extLst>
          </p:cNvPr>
          <p:cNvSpPr>
            <a:spLocks noGrp="1"/>
          </p:cNvSpPr>
          <p:nvPr>
            <p:ph type="ftr" sz="quarter" idx="11"/>
          </p:nvPr>
        </p:nvSpPr>
        <p:spPr/>
        <p:txBody>
          <a:bodyPr/>
          <a:lstStyle>
            <a:lvl1pPr>
              <a:defRPr>
                <a:solidFill>
                  <a:schemeClr val="bg1">
                    <a:lumMod val="85000"/>
                  </a:schemeClr>
                </a:solidFill>
              </a:defRPr>
            </a:lvl1pPr>
          </a:lstStyle>
          <a:p>
            <a:endParaRPr lang="en-CA" dirty="0"/>
          </a:p>
        </p:txBody>
      </p:sp>
      <p:sp>
        <p:nvSpPr>
          <p:cNvPr id="6" name="Slide Number Placeholder 5">
            <a:extLst>
              <a:ext uri="{FF2B5EF4-FFF2-40B4-BE49-F238E27FC236}">
                <a16:creationId xmlns:a16="http://schemas.microsoft.com/office/drawing/2014/main" id="{1A2FBE40-BCA4-4430-A3FC-88E70D787EAE}"/>
              </a:ext>
            </a:extLst>
          </p:cNvPr>
          <p:cNvSpPr>
            <a:spLocks noGrp="1"/>
          </p:cNvSpPr>
          <p:nvPr>
            <p:ph type="sldNum" sz="quarter" idx="12"/>
          </p:nvPr>
        </p:nvSpPr>
        <p:spPr/>
        <p:txBody>
          <a:bodyPr/>
          <a:lstStyle>
            <a:lvl1pPr>
              <a:defRPr>
                <a:solidFill>
                  <a:schemeClr val="bg1">
                    <a:lumMod val="85000"/>
                  </a:schemeClr>
                </a:solidFill>
              </a:defRPr>
            </a:lvl1pPr>
          </a:lstStyle>
          <a:p>
            <a:fld id="{B31479FA-A726-42F7-9EF8-5BCF76536E93}" type="slidenum">
              <a:rPr lang="en-CA" smtClean="0"/>
              <a:pPr/>
              <a:t>‹#›</a:t>
            </a:fld>
            <a:endParaRPr lang="en-CA"/>
          </a:p>
        </p:txBody>
      </p:sp>
      <p:sp>
        <p:nvSpPr>
          <p:cNvPr id="17" name="TextBox 16">
            <a:extLst>
              <a:ext uri="{FF2B5EF4-FFF2-40B4-BE49-F238E27FC236}">
                <a16:creationId xmlns:a16="http://schemas.microsoft.com/office/drawing/2014/main" id="{32D0DAC9-7916-4D3B-AA2F-146A5CCC7DD2}"/>
              </a:ext>
            </a:extLst>
          </p:cNvPr>
          <p:cNvSpPr txBox="1"/>
          <p:nvPr userDrawn="1"/>
        </p:nvSpPr>
        <p:spPr>
          <a:xfrm>
            <a:off x="8204137" y="372682"/>
            <a:ext cx="2843317" cy="113877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6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6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6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05:25</a:t>
            </a:r>
          </a:p>
          <a:p>
            <a:endParaRPr lang="en-CA" dirty="0"/>
          </a:p>
        </p:txBody>
      </p:sp>
      <p:sp>
        <p:nvSpPr>
          <p:cNvPr id="18" name="TextBox 17">
            <a:extLst>
              <a:ext uri="{FF2B5EF4-FFF2-40B4-BE49-F238E27FC236}">
                <a16:creationId xmlns:a16="http://schemas.microsoft.com/office/drawing/2014/main" id="{FC95D913-8E03-4CBD-BF57-314885C4E728}"/>
              </a:ext>
            </a:extLst>
          </p:cNvPr>
          <p:cNvSpPr txBox="1"/>
          <p:nvPr userDrawn="1"/>
        </p:nvSpPr>
        <p:spPr>
          <a:xfrm>
            <a:off x="738083" y="372682"/>
            <a:ext cx="2843317" cy="1415772"/>
          </a:xfrm>
          <a:prstGeom prst="rect">
            <a:avLst/>
          </a:prstGeom>
          <a:noFill/>
        </p:spPr>
        <p:txBody>
          <a:bodyPr wrap="square" rtlCol="0">
            <a:spAutoFit/>
          </a:bodyPr>
          <a:lstStyle/>
          <a:p>
            <a:r>
              <a:rPr lang="en-CA" sz="1600" dirty="0">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rPr>
              <a:t>14157</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01/</a:t>
            </a:r>
            <a:r>
              <a:rPr lang="en-CA" sz="1600" dirty="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Zabotina</a:t>
            </a:r>
            <a:r>
              <a:rPr lang="en-CA" sz="16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L. 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F/77Y</a:t>
            </a:r>
          </a:p>
          <a:p>
            <a:endParaRPr lang="en-CA" dirty="0">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endParaRPr>
          </a:p>
          <a:p>
            <a:endParaRPr lang="en-CA" dirty="0"/>
          </a:p>
        </p:txBody>
      </p:sp>
      <p:sp>
        <p:nvSpPr>
          <p:cNvPr id="19" name="TextBox 18">
            <a:extLst>
              <a:ext uri="{FF2B5EF4-FFF2-40B4-BE49-F238E27FC236}">
                <a16:creationId xmlns:a16="http://schemas.microsoft.com/office/drawing/2014/main" id="{5AA119D3-01BD-4958-B9FA-DB89ED81A8AA}"/>
              </a:ext>
            </a:extLst>
          </p:cNvPr>
          <p:cNvSpPr txBox="1"/>
          <p:nvPr userDrawn="1"/>
        </p:nvSpPr>
        <p:spPr>
          <a:xfrm>
            <a:off x="738083" y="5249358"/>
            <a:ext cx="3847267"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p>
          <a:p>
            <a:endParaRPr lang="en-CA" dirty="0">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endParaRPr>
          </a:p>
          <a:p>
            <a:endParaRPr lang="en-CA" dirty="0"/>
          </a:p>
        </p:txBody>
      </p:sp>
      <p:sp>
        <p:nvSpPr>
          <p:cNvPr id="20" name="TextBox 19">
            <a:extLst>
              <a:ext uri="{FF2B5EF4-FFF2-40B4-BE49-F238E27FC236}">
                <a16:creationId xmlns:a16="http://schemas.microsoft.com/office/drawing/2014/main" id="{CE6F3CAF-71EF-4262-A670-28171AE4AE87}"/>
              </a:ext>
            </a:extLst>
          </p:cNvPr>
          <p:cNvSpPr txBox="1"/>
          <p:nvPr userDrawn="1"/>
        </p:nvSpPr>
        <p:spPr>
          <a:xfrm>
            <a:off x="8204137" y="5277543"/>
            <a:ext cx="2843317" cy="113877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600" dirty="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Fov</a:t>
            </a:r>
            <a:r>
              <a:rPr lang="en-CA" sz="16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240.0x240.0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6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W: 979 L:550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6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XGY OPER-0.35</a:t>
            </a:r>
          </a:p>
          <a:p>
            <a:endParaRPr lang="en-CA" dirty="0"/>
          </a:p>
        </p:txBody>
      </p:sp>
      <p:sp>
        <p:nvSpPr>
          <p:cNvPr id="63" name="TextBox 62">
            <a:extLst>
              <a:ext uri="{FF2B5EF4-FFF2-40B4-BE49-F238E27FC236}">
                <a16:creationId xmlns:a16="http://schemas.microsoft.com/office/drawing/2014/main" id="{5165B9A1-1029-4210-9245-B7E1B20F15CD}"/>
              </a:ext>
            </a:extLst>
          </p:cNvPr>
          <p:cNvSpPr txBox="1"/>
          <p:nvPr userDrawn="1"/>
        </p:nvSpPr>
        <p:spPr>
          <a:xfrm>
            <a:off x="762929" y="2055239"/>
            <a:ext cx="50884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4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mm</a:t>
            </a:r>
          </a:p>
        </p:txBody>
      </p:sp>
      <p:grpSp>
        <p:nvGrpSpPr>
          <p:cNvPr id="66" name="Group 65">
            <a:extLst>
              <a:ext uri="{FF2B5EF4-FFF2-40B4-BE49-F238E27FC236}">
                <a16:creationId xmlns:a16="http://schemas.microsoft.com/office/drawing/2014/main" id="{2BF1F173-7D64-4E60-8310-538E758EE342}"/>
              </a:ext>
            </a:extLst>
          </p:cNvPr>
          <p:cNvGrpSpPr/>
          <p:nvPr userDrawn="1"/>
        </p:nvGrpSpPr>
        <p:grpSpPr>
          <a:xfrm>
            <a:off x="876807" y="2205184"/>
            <a:ext cx="681695" cy="2052881"/>
            <a:chOff x="971691" y="2209127"/>
            <a:chExt cx="681695" cy="2052881"/>
          </a:xfrm>
        </p:grpSpPr>
        <p:cxnSp>
          <p:nvCxnSpPr>
            <p:cNvPr id="22" name="Straight Connector 21">
              <a:extLst>
                <a:ext uri="{FF2B5EF4-FFF2-40B4-BE49-F238E27FC236}">
                  <a16:creationId xmlns:a16="http://schemas.microsoft.com/office/drawing/2014/main" id="{41EAABC8-F132-49C6-9210-6D5392FC94B2}"/>
                </a:ext>
              </a:extLst>
            </p:cNvPr>
            <p:cNvCxnSpPr>
              <a:cxnSpLocks/>
            </p:cNvCxnSpPr>
            <p:nvPr userDrawn="1"/>
          </p:nvCxnSpPr>
          <p:spPr>
            <a:xfrm>
              <a:off x="985037" y="2364090"/>
              <a:ext cx="0" cy="1754047"/>
            </a:xfrm>
            <a:prstGeom prst="line">
              <a:avLst/>
            </a:prstGeom>
            <a:ln w="3810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719408D3-D11D-4D8F-83F1-5C7EEC8DA7DB}"/>
                </a:ext>
              </a:extLst>
            </p:cNvPr>
            <p:cNvGrpSpPr/>
            <p:nvPr userDrawn="1"/>
          </p:nvGrpSpPr>
          <p:grpSpPr>
            <a:xfrm>
              <a:off x="971691" y="2364090"/>
              <a:ext cx="142734" cy="1744030"/>
              <a:chOff x="971690" y="2364090"/>
              <a:chExt cx="180209" cy="1744030"/>
            </a:xfrm>
          </p:grpSpPr>
          <p:cxnSp>
            <p:nvCxnSpPr>
              <p:cNvPr id="24" name="Straight Connector 23">
                <a:extLst>
                  <a:ext uri="{FF2B5EF4-FFF2-40B4-BE49-F238E27FC236}">
                    <a16:creationId xmlns:a16="http://schemas.microsoft.com/office/drawing/2014/main" id="{B5514967-06C3-482C-887B-7C4143A7785E}"/>
                  </a:ext>
                </a:extLst>
              </p:cNvPr>
              <p:cNvCxnSpPr>
                <a:cxnSpLocks/>
              </p:cNvCxnSpPr>
              <p:nvPr userDrawn="1"/>
            </p:nvCxnSpPr>
            <p:spPr>
              <a:xfrm flipH="1">
                <a:off x="971690" y="2364090"/>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48728C9-36D1-47D0-AF4F-A87D284174DC}"/>
                  </a:ext>
                </a:extLst>
              </p:cNvPr>
              <p:cNvCxnSpPr>
                <a:cxnSpLocks/>
              </p:cNvCxnSpPr>
              <p:nvPr userDrawn="1"/>
            </p:nvCxnSpPr>
            <p:spPr>
              <a:xfrm flipH="1">
                <a:off x="971690" y="2557871"/>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9145FDF-6525-4157-9456-68EBEA6D6FC7}"/>
                  </a:ext>
                </a:extLst>
              </p:cNvPr>
              <p:cNvCxnSpPr>
                <a:cxnSpLocks/>
              </p:cNvCxnSpPr>
              <p:nvPr userDrawn="1"/>
            </p:nvCxnSpPr>
            <p:spPr>
              <a:xfrm flipH="1">
                <a:off x="971690" y="2751652"/>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645D9C1-3254-4E71-8187-3DB5F211AC09}"/>
                  </a:ext>
                </a:extLst>
              </p:cNvPr>
              <p:cNvCxnSpPr>
                <a:cxnSpLocks/>
              </p:cNvCxnSpPr>
              <p:nvPr userDrawn="1"/>
            </p:nvCxnSpPr>
            <p:spPr>
              <a:xfrm flipH="1">
                <a:off x="971690" y="2945433"/>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E28FE78-1756-4A7B-9B50-B94A65F4F1D4}"/>
                  </a:ext>
                </a:extLst>
              </p:cNvPr>
              <p:cNvCxnSpPr>
                <a:cxnSpLocks/>
              </p:cNvCxnSpPr>
              <p:nvPr userDrawn="1"/>
            </p:nvCxnSpPr>
            <p:spPr>
              <a:xfrm flipH="1">
                <a:off x="971690" y="3139214"/>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FA84D50-3EE6-44C2-8C26-4D30AE4F0246}"/>
                  </a:ext>
                </a:extLst>
              </p:cNvPr>
              <p:cNvCxnSpPr>
                <a:cxnSpLocks/>
              </p:cNvCxnSpPr>
              <p:nvPr userDrawn="1"/>
            </p:nvCxnSpPr>
            <p:spPr>
              <a:xfrm flipH="1">
                <a:off x="971690" y="3332995"/>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2B9EA2A-0B47-4EA2-9BE4-3DA70AF3AA48}"/>
                  </a:ext>
                </a:extLst>
              </p:cNvPr>
              <p:cNvCxnSpPr>
                <a:cxnSpLocks/>
              </p:cNvCxnSpPr>
              <p:nvPr userDrawn="1"/>
            </p:nvCxnSpPr>
            <p:spPr>
              <a:xfrm flipH="1">
                <a:off x="971690" y="3526776"/>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E7BB25-47D7-43E2-B940-336DB1243B05}"/>
                  </a:ext>
                </a:extLst>
              </p:cNvPr>
              <p:cNvCxnSpPr>
                <a:cxnSpLocks/>
              </p:cNvCxnSpPr>
              <p:nvPr userDrawn="1"/>
            </p:nvCxnSpPr>
            <p:spPr>
              <a:xfrm flipH="1">
                <a:off x="971690" y="3720557"/>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31619-9FD4-4E94-A137-0655A4D87914}"/>
                  </a:ext>
                </a:extLst>
              </p:cNvPr>
              <p:cNvCxnSpPr>
                <a:cxnSpLocks/>
              </p:cNvCxnSpPr>
              <p:nvPr userDrawn="1"/>
            </p:nvCxnSpPr>
            <p:spPr>
              <a:xfrm flipH="1">
                <a:off x="971690" y="3914338"/>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47E7561-31C8-4557-9410-F64D4BB1EEC5}"/>
                  </a:ext>
                </a:extLst>
              </p:cNvPr>
              <p:cNvCxnSpPr>
                <a:cxnSpLocks/>
              </p:cNvCxnSpPr>
              <p:nvPr userDrawn="1"/>
            </p:nvCxnSpPr>
            <p:spPr>
              <a:xfrm flipH="1">
                <a:off x="971690" y="4108120"/>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0C231D11-A0F0-4C1C-8718-4531311BC00F}"/>
                </a:ext>
              </a:extLst>
            </p:cNvPr>
            <p:cNvSpPr txBox="1"/>
            <p:nvPr userDrawn="1"/>
          </p:nvSpPr>
          <p:spPr>
            <a:xfrm>
              <a:off x="1144546" y="2209127"/>
              <a:ext cx="25006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4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0</a:t>
              </a:r>
            </a:p>
          </p:txBody>
        </p:sp>
        <p:sp>
          <p:nvSpPr>
            <p:cNvPr id="65" name="TextBox 64">
              <a:extLst>
                <a:ext uri="{FF2B5EF4-FFF2-40B4-BE49-F238E27FC236}">
                  <a16:creationId xmlns:a16="http://schemas.microsoft.com/office/drawing/2014/main" id="{B543CDAE-0B61-4129-8C8D-241006D6BBFC}"/>
                </a:ext>
              </a:extLst>
            </p:cNvPr>
            <p:cNvSpPr txBox="1"/>
            <p:nvPr userDrawn="1"/>
          </p:nvSpPr>
          <p:spPr>
            <a:xfrm>
              <a:off x="1144545" y="3954231"/>
              <a:ext cx="50884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4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90</a:t>
              </a:r>
            </a:p>
          </p:txBody>
        </p:sp>
      </p:grpSp>
    </p:spTree>
    <p:extLst>
      <p:ext uri="{BB962C8B-B14F-4D97-AF65-F5344CB8AC3E}">
        <p14:creationId xmlns:p14="http://schemas.microsoft.com/office/powerpoint/2010/main" val="295732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8F3773-6FB8-4D1C-A5BF-9332514F5D76}"/>
              </a:ext>
            </a:extLst>
          </p:cNvPr>
          <p:cNvSpPr/>
          <p:nvPr userDrawn="1"/>
        </p:nvSpPr>
        <p:spPr>
          <a:xfrm>
            <a:off x="0" y="0"/>
            <a:ext cx="572262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3" name="Subtitle 2">
            <a:extLst>
              <a:ext uri="{FF2B5EF4-FFF2-40B4-BE49-F238E27FC236}">
                <a16:creationId xmlns:a16="http://schemas.microsoft.com/office/drawing/2014/main" id="{3CEB1F8C-1E02-4136-A929-2159FA6BBC72}"/>
              </a:ext>
            </a:extLst>
          </p:cNvPr>
          <p:cNvSpPr>
            <a:spLocks noGrp="1"/>
          </p:cNvSpPr>
          <p:nvPr>
            <p:ph type="subTitle" idx="1"/>
          </p:nvPr>
        </p:nvSpPr>
        <p:spPr>
          <a:xfrm>
            <a:off x="8029320" y="3914338"/>
            <a:ext cx="3015021" cy="659970"/>
          </a:xfrm>
        </p:spPr>
        <p:txBody>
          <a:bodyPr>
            <a:normAutofit/>
          </a:bodyPr>
          <a:lstStyle>
            <a:lvl1pPr marL="0" indent="0" algn="ctr">
              <a:buNone/>
              <a:defRPr lang="en-CA" sz="1800" kern="12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Click to edit Master subtitle style</a:t>
            </a:r>
            <a:endParaRPr lang="en-CA" dirty="0"/>
          </a:p>
        </p:txBody>
      </p:sp>
      <p:sp>
        <p:nvSpPr>
          <p:cNvPr id="4" name="Date Placeholder 3">
            <a:extLst>
              <a:ext uri="{FF2B5EF4-FFF2-40B4-BE49-F238E27FC236}">
                <a16:creationId xmlns:a16="http://schemas.microsoft.com/office/drawing/2014/main" id="{1D831AD2-6270-4A8E-AD52-62685906F5DE}"/>
              </a:ext>
            </a:extLst>
          </p:cNvPr>
          <p:cNvSpPr>
            <a:spLocks noGrp="1"/>
          </p:cNvSpPr>
          <p:nvPr>
            <p:ph type="dt" sz="half" idx="10"/>
          </p:nvPr>
        </p:nvSpPr>
        <p:spPr/>
        <p:txBody>
          <a:bodyPr/>
          <a:lstStyle>
            <a:lvl1pPr>
              <a:defRPr>
                <a:solidFill>
                  <a:schemeClr val="bg1">
                    <a:lumMod val="85000"/>
                  </a:schemeClr>
                </a:solidFill>
              </a:defRPr>
            </a:lvl1pPr>
          </a:lstStyle>
          <a:p>
            <a:fld id="{1D36BD31-340A-43FA-B77B-2EB74193D072}" type="datetimeFigureOut">
              <a:rPr lang="en-CA" smtClean="0"/>
              <a:pPr/>
              <a:t>2023-04-23</a:t>
            </a:fld>
            <a:endParaRPr lang="en-CA" dirty="0"/>
          </a:p>
        </p:txBody>
      </p:sp>
      <p:sp>
        <p:nvSpPr>
          <p:cNvPr id="5" name="Footer Placeholder 4">
            <a:extLst>
              <a:ext uri="{FF2B5EF4-FFF2-40B4-BE49-F238E27FC236}">
                <a16:creationId xmlns:a16="http://schemas.microsoft.com/office/drawing/2014/main" id="{D3280FB3-D665-4CA8-A97C-289EC48C7C87}"/>
              </a:ext>
            </a:extLst>
          </p:cNvPr>
          <p:cNvSpPr>
            <a:spLocks noGrp="1"/>
          </p:cNvSpPr>
          <p:nvPr>
            <p:ph type="ftr" sz="quarter" idx="11"/>
          </p:nvPr>
        </p:nvSpPr>
        <p:spPr/>
        <p:txBody>
          <a:bodyPr/>
          <a:lstStyle>
            <a:lvl1pPr>
              <a:defRPr>
                <a:solidFill>
                  <a:schemeClr val="bg1">
                    <a:lumMod val="85000"/>
                  </a:schemeClr>
                </a:solidFill>
              </a:defRPr>
            </a:lvl1pPr>
          </a:lstStyle>
          <a:p>
            <a:endParaRPr lang="en-CA" dirty="0"/>
          </a:p>
        </p:txBody>
      </p:sp>
      <p:sp>
        <p:nvSpPr>
          <p:cNvPr id="6" name="Slide Number Placeholder 5">
            <a:extLst>
              <a:ext uri="{FF2B5EF4-FFF2-40B4-BE49-F238E27FC236}">
                <a16:creationId xmlns:a16="http://schemas.microsoft.com/office/drawing/2014/main" id="{1A2FBE40-BCA4-4430-A3FC-88E70D787EAE}"/>
              </a:ext>
            </a:extLst>
          </p:cNvPr>
          <p:cNvSpPr>
            <a:spLocks noGrp="1"/>
          </p:cNvSpPr>
          <p:nvPr>
            <p:ph type="sldNum" sz="quarter" idx="12"/>
          </p:nvPr>
        </p:nvSpPr>
        <p:spPr/>
        <p:txBody>
          <a:bodyPr/>
          <a:lstStyle>
            <a:lvl1pPr>
              <a:defRPr>
                <a:solidFill>
                  <a:schemeClr val="bg1">
                    <a:lumMod val="85000"/>
                  </a:schemeClr>
                </a:solidFill>
              </a:defRPr>
            </a:lvl1pPr>
          </a:lstStyle>
          <a:p>
            <a:fld id="{B31479FA-A726-42F7-9EF8-5BCF76536E93}" type="slidenum">
              <a:rPr lang="en-CA" smtClean="0"/>
              <a:pPr/>
              <a:t>‹#›</a:t>
            </a:fld>
            <a:endParaRPr lang="en-CA"/>
          </a:p>
        </p:txBody>
      </p:sp>
      <p:sp>
        <p:nvSpPr>
          <p:cNvPr id="17" name="TextBox 16">
            <a:extLst>
              <a:ext uri="{FF2B5EF4-FFF2-40B4-BE49-F238E27FC236}">
                <a16:creationId xmlns:a16="http://schemas.microsoft.com/office/drawing/2014/main" id="{32D0DAC9-7916-4D3B-AA2F-146A5CCC7DD2}"/>
              </a:ext>
            </a:extLst>
          </p:cNvPr>
          <p:cNvSpPr txBox="1"/>
          <p:nvPr userDrawn="1"/>
        </p:nvSpPr>
        <p:spPr>
          <a:xfrm>
            <a:off x="8204137" y="372682"/>
            <a:ext cx="2843317" cy="113877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6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6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6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05:25</a:t>
            </a:r>
          </a:p>
          <a:p>
            <a:endParaRPr lang="en-CA" dirty="0">
              <a:solidFill>
                <a:schemeClr val="tx1"/>
              </a:solidFill>
            </a:endParaRPr>
          </a:p>
        </p:txBody>
      </p:sp>
      <p:sp>
        <p:nvSpPr>
          <p:cNvPr id="18" name="TextBox 17">
            <a:extLst>
              <a:ext uri="{FF2B5EF4-FFF2-40B4-BE49-F238E27FC236}">
                <a16:creationId xmlns:a16="http://schemas.microsoft.com/office/drawing/2014/main" id="{FC95D913-8E03-4CBD-BF57-314885C4E728}"/>
              </a:ext>
            </a:extLst>
          </p:cNvPr>
          <p:cNvSpPr txBox="1"/>
          <p:nvPr userDrawn="1"/>
        </p:nvSpPr>
        <p:spPr>
          <a:xfrm>
            <a:off x="738083" y="372682"/>
            <a:ext cx="2843317" cy="1415772"/>
          </a:xfrm>
          <a:prstGeom prst="rect">
            <a:avLst/>
          </a:prstGeom>
          <a:noFill/>
        </p:spPr>
        <p:txBody>
          <a:bodyPr wrap="square" rtlCol="0">
            <a:spAutoFit/>
          </a:bodyPr>
          <a:lstStyle/>
          <a:p>
            <a:r>
              <a:rPr lang="en-CA" sz="1600" dirty="0">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rPr>
              <a:t>14157</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01/</a:t>
            </a:r>
            <a:r>
              <a:rPr lang="en-CA" sz="1600" dirty="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Zabotina</a:t>
            </a:r>
            <a:r>
              <a:rPr lang="en-CA" sz="16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L. 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F/77Y</a:t>
            </a:r>
          </a:p>
          <a:p>
            <a:endParaRPr lang="en-CA" dirty="0">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endParaRPr>
          </a:p>
          <a:p>
            <a:endParaRPr lang="en-CA" dirty="0"/>
          </a:p>
        </p:txBody>
      </p:sp>
      <p:sp>
        <p:nvSpPr>
          <p:cNvPr id="19" name="TextBox 18">
            <a:extLst>
              <a:ext uri="{FF2B5EF4-FFF2-40B4-BE49-F238E27FC236}">
                <a16:creationId xmlns:a16="http://schemas.microsoft.com/office/drawing/2014/main" id="{5AA119D3-01BD-4958-B9FA-DB89ED81A8AA}"/>
              </a:ext>
            </a:extLst>
          </p:cNvPr>
          <p:cNvSpPr txBox="1"/>
          <p:nvPr userDrawn="1"/>
        </p:nvSpPr>
        <p:spPr>
          <a:xfrm>
            <a:off x="738083" y="5249358"/>
            <a:ext cx="3847267"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p>
          <a:p>
            <a:endParaRPr lang="en-CA" dirty="0">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endParaRPr>
          </a:p>
          <a:p>
            <a:endParaRPr lang="en-CA" dirty="0"/>
          </a:p>
        </p:txBody>
      </p:sp>
      <p:sp>
        <p:nvSpPr>
          <p:cNvPr id="20" name="TextBox 19">
            <a:extLst>
              <a:ext uri="{FF2B5EF4-FFF2-40B4-BE49-F238E27FC236}">
                <a16:creationId xmlns:a16="http://schemas.microsoft.com/office/drawing/2014/main" id="{CE6F3CAF-71EF-4262-A670-28171AE4AE87}"/>
              </a:ext>
            </a:extLst>
          </p:cNvPr>
          <p:cNvSpPr txBox="1"/>
          <p:nvPr userDrawn="1"/>
        </p:nvSpPr>
        <p:spPr>
          <a:xfrm>
            <a:off x="8204137" y="5277543"/>
            <a:ext cx="2843317" cy="113877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600" dirty="0" err="1">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Fov</a:t>
            </a:r>
            <a:r>
              <a:rPr lang="en-CA" sz="16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240.0x240.0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6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W: 979 L:550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6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XGY OPER-0.35</a:t>
            </a:r>
          </a:p>
          <a:p>
            <a:endParaRPr lang="en-CA" dirty="0">
              <a:solidFill>
                <a:schemeClr val="tx1"/>
              </a:solidFill>
            </a:endParaRPr>
          </a:p>
        </p:txBody>
      </p:sp>
      <p:sp>
        <p:nvSpPr>
          <p:cNvPr id="63" name="TextBox 62">
            <a:extLst>
              <a:ext uri="{FF2B5EF4-FFF2-40B4-BE49-F238E27FC236}">
                <a16:creationId xmlns:a16="http://schemas.microsoft.com/office/drawing/2014/main" id="{5165B9A1-1029-4210-9245-B7E1B20F15CD}"/>
              </a:ext>
            </a:extLst>
          </p:cNvPr>
          <p:cNvSpPr txBox="1"/>
          <p:nvPr userDrawn="1"/>
        </p:nvSpPr>
        <p:spPr>
          <a:xfrm>
            <a:off x="762929" y="2055239"/>
            <a:ext cx="50884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4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mm</a:t>
            </a:r>
          </a:p>
        </p:txBody>
      </p:sp>
      <p:grpSp>
        <p:nvGrpSpPr>
          <p:cNvPr id="66" name="Group 65">
            <a:extLst>
              <a:ext uri="{FF2B5EF4-FFF2-40B4-BE49-F238E27FC236}">
                <a16:creationId xmlns:a16="http://schemas.microsoft.com/office/drawing/2014/main" id="{2BF1F173-7D64-4E60-8310-538E758EE342}"/>
              </a:ext>
            </a:extLst>
          </p:cNvPr>
          <p:cNvGrpSpPr/>
          <p:nvPr userDrawn="1"/>
        </p:nvGrpSpPr>
        <p:grpSpPr>
          <a:xfrm>
            <a:off x="876807" y="2205184"/>
            <a:ext cx="681695" cy="2052881"/>
            <a:chOff x="971691" y="2209127"/>
            <a:chExt cx="681695" cy="2052881"/>
          </a:xfrm>
        </p:grpSpPr>
        <p:cxnSp>
          <p:nvCxnSpPr>
            <p:cNvPr id="22" name="Straight Connector 21">
              <a:extLst>
                <a:ext uri="{FF2B5EF4-FFF2-40B4-BE49-F238E27FC236}">
                  <a16:creationId xmlns:a16="http://schemas.microsoft.com/office/drawing/2014/main" id="{41EAABC8-F132-49C6-9210-6D5392FC94B2}"/>
                </a:ext>
              </a:extLst>
            </p:cNvPr>
            <p:cNvCxnSpPr>
              <a:cxnSpLocks/>
            </p:cNvCxnSpPr>
            <p:nvPr userDrawn="1"/>
          </p:nvCxnSpPr>
          <p:spPr>
            <a:xfrm>
              <a:off x="985037" y="2364090"/>
              <a:ext cx="0" cy="1754047"/>
            </a:xfrm>
            <a:prstGeom prst="line">
              <a:avLst/>
            </a:prstGeom>
            <a:ln w="3810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719408D3-D11D-4D8F-83F1-5C7EEC8DA7DB}"/>
                </a:ext>
              </a:extLst>
            </p:cNvPr>
            <p:cNvGrpSpPr/>
            <p:nvPr userDrawn="1"/>
          </p:nvGrpSpPr>
          <p:grpSpPr>
            <a:xfrm>
              <a:off x="971691" y="2364090"/>
              <a:ext cx="142734" cy="1744030"/>
              <a:chOff x="971690" y="2364090"/>
              <a:chExt cx="180209" cy="1744030"/>
            </a:xfrm>
          </p:grpSpPr>
          <p:cxnSp>
            <p:nvCxnSpPr>
              <p:cNvPr id="24" name="Straight Connector 23">
                <a:extLst>
                  <a:ext uri="{FF2B5EF4-FFF2-40B4-BE49-F238E27FC236}">
                    <a16:creationId xmlns:a16="http://schemas.microsoft.com/office/drawing/2014/main" id="{B5514967-06C3-482C-887B-7C4143A7785E}"/>
                  </a:ext>
                </a:extLst>
              </p:cNvPr>
              <p:cNvCxnSpPr>
                <a:cxnSpLocks/>
              </p:cNvCxnSpPr>
              <p:nvPr userDrawn="1"/>
            </p:nvCxnSpPr>
            <p:spPr>
              <a:xfrm flipH="1">
                <a:off x="971690" y="2364090"/>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48728C9-36D1-47D0-AF4F-A87D284174DC}"/>
                  </a:ext>
                </a:extLst>
              </p:cNvPr>
              <p:cNvCxnSpPr>
                <a:cxnSpLocks/>
              </p:cNvCxnSpPr>
              <p:nvPr userDrawn="1"/>
            </p:nvCxnSpPr>
            <p:spPr>
              <a:xfrm flipH="1">
                <a:off x="971690" y="2557871"/>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9145FDF-6525-4157-9456-68EBEA6D6FC7}"/>
                  </a:ext>
                </a:extLst>
              </p:cNvPr>
              <p:cNvCxnSpPr>
                <a:cxnSpLocks/>
              </p:cNvCxnSpPr>
              <p:nvPr userDrawn="1"/>
            </p:nvCxnSpPr>
            <p:spPr>
              <a:xfrm flipH="1">
                <a:off x="971690" y="2751652"/>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645D9C1-3254-4E71-8187-3DB5F211AC09}"/>
                  </a:ext>
                </a:extLst>
              </p:cNvPr>
              <p:cNvCxnSpPr>
                <a:cxnSpLocks/>
              </p:cNvCxnSpPr>
              <p:nvPr userDrawn="1"/>
            </p:nvCxnSpPr>
            <p:spPr>
              <a:xfrm flipH="1">
                <a:off x="971690" y="2945433"/>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E28FE78-1756-4A7B-9B50-B94A65F4F1D4}"/>
                  </a:ext>
                </a:extLst>
              </p:cNvPr>
              <p:cNvCxnSpPr>
                <a:cxnSpLocks/>
              </p:cNvCxnSpPr>
              <p:nvPr userDrawn="1"/>
            </p:nvCxnSpPr>
            <p:spPr>
              <a:xfrm flipH="1">
                <a:off x="971690" y="3139214"/>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FA84D50-3EE6-44C2-8C26-4D30AE4F0246}"/>
                  </a:ext>
                </a:extLst>
              </p:cNvPr>
              <p:cNvCxnSpPr>
                <a:cxnSpLocks/>
              </p:cNvCxnSpPr>
              <p:nvPr userDrawn="1"/>
            </p:nvCxnSpPr>
            <p:spPr>
              <a:xfrm flipH="1">
                <a:off x="971690" y="3332995"/>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2B9EA2A-0B47-4EA2-9BE4-3DA70AF3AA48}"/>
                  </a:ext>
                </a:extLst>
              </p:cNvPr>
              <p:cNvCxnSpPr>
                <a:cxnSpLocks/>
              </p:cNvCxnSpPr>
              <p:nvPr userDrawn="1"/>
            </p:nvCxnSpPr>
            <p:spPr>
              <a:xfrm flipH="1">
                <a:off x="971690" y="3526776"/>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E7BB25-47D7-43E2-B940-336DB1243B05}"/>
                  </a:ext>
                </a:extLst>
              </p:cNvPr>
              <p:cNvCxnSpPr>
                <a:cxnSpLocks/>
              </p:cNvCxnSpPr>
              <p:nvPr userDrawn="1"/>
            </p:nvCxnSpPr>
            <p:spPr>
              <a:xfrm flipH="1">
                <a:off x="971690" y="3720557"/>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731619-9FD4-4E94-A137-0655A4D87914}"/>
                  </a:ext>
                </a:extLst>
              </p:cNvPr>
              <p:cNvCxnSpPr>
                <a:cxnSpLocks/>
              </p:cNvCxnSpPr>
              <p:nvPr userDrawn="1"/>
            </p:nvCxnSpPr>
            <p:spPr>
              <a:xfrm flipH="1">
                <a:off x="971690" y="3914338"/>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47E7561-31C8-4557-9410-F64D4BB1EEC5}"/>
                  </a:ext>
                </a:extLst>
              </p:cNvPr>
              <p:cNvCxnSpPr>
                <a:cxnSpLocks/>
              </p:cNvCxnSpPr>
              <p:nvPr userDrawn="1"/>
            </p:nvCxnSpPr>
            <p:spPr>
              <a:xfrm flipH="1">
                <a:off x="971690" y="4108120"/>
                <a:ext cx="180209" cy="0"/>
              </a:xfrm>
              <a:prstGeom prst="line">
                <a:avLst/>
              </a:prstGeom>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0C231D11-A0F0-4C1C-8718-4531311BC00F}"/>
                </a:ext>
              </a:extLst>
            </p:cNvPr>
            <p:cNvSpPr txBox="1"/>
            <p:nvPr userDrawn="1"/>
          </p:nvSpPr>
          <p:spPr>
            <a:xfrm>
              <a:off x="1144546" y="2209127"/>
              <a:ext cx="25006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4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0</a:t>
              </a:r>
            </a:p>
          </p:txBody>
        </p:sp>
        <p:sp>
          <p:nvSpPr>
            <p:cNvPr id="65" name="TextBox 64">
              <a:extLst>
                <a:ext uri="{FF2B5EF4-FFF2-40B4-BE49-F238E27FC236}">
                  <a16:creationId xmlns:a16="http://schemas.microsoft.com/office/drawing/2014/main" id="{B543CDAE-0B61-4129-8C8D-241006D6BBFC}"/>
                </a:ext>
              </a:extLst>
            </p:cNvPr>
            <p:cNvSpPr txBox="1"/>
            <p:nvPr userDrawn="1"/>
          </p:nvSpPr>
          <p:spPr>
            <a:xfrm>
              <a:off x="1144545" y="3954231"/>
              <a:ext cx="50884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4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90</a:t>
              </a:r>
            </a:p>
          </p:txBody>
        </p:sp>
      </p:grpSp>
      <p:grpSp>
        <p:nvGrpSpPr>
          <p:cNvPr id="29" name="Group 28">
            <a:extLst>
              <a:ext uri="{FF2B5EF4-FFF2-40B4-BE49-F238E27FC236}">
                <a16:creationId xmlns:a16="http://schemas.microsoft.com/office/drawing/2014/main" id="{360B46B4-D955-4769-A331-AB1E32CE275A}"/>
              </a:ext>
            </a:extLst>
          </p:cNvPr>
          <p:cNvGrpSpPr/>
          <p:nvPr userDrawn="1"/>
        </p:nvGrpSpPr>
        <p:grpSpPr>
          <a:xfrm>
            <a:off x="3198840" y="1065653"/>
            <a:ext cx="4638170" cy="4718107"/>
            <a:chOff x="3438672" y="3517215"/>
            <a:chExt cx="2715128" cy="2761922"/>
          </a:xfrm>
        </p:grpSpPr>
        <p:pic>
          <p:nvPicPr>
            <p:cNvPr id="30" name="Picture 29">
              <a:extLst>
                <a:ext uri="{FF2B5EF4-FFF2-40B4-BE49-F238E27FC236}">
                  <a16:creationId xmlns:a16="http://schemas.microsoft.com/office/drawing/2014/main" id="{DC02093F-FE4E-4BF8-9385-2C60552ABD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5867" y="3827981"/>
              <a:ext cx="2497933" cy="2388669"/>
            </a:xfrm>
            <a:prstGeom prst="rect">
              <a:avLst/>
            </a:prstGeom>
          </p:spPr>
        </p:pic>
        <p:pic>
          <p:nvPicPr>
            <p:cNvPr id="31" name="Picture 30">
              <a:extLst>
                <a:ext uri="{FF2B5EF4-FFF2-40B4-BE49-F238E27FC236}">
                  <a16:creationId xmlns:a16="http://schemas.microsoft.com/office/drawing/2014/main" id="{B3ED7809-B2C3-469D-BEFC-AEBDD9CBE9F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46551"/>
            <a:stretch/>
          </p:blipFill>
          <p:spPr>
            <a:xfrm>
              <a:off x="3438672" y="3517215"/>
              <a:ext cx="1476228" cy="2761922"/>
            </a:xfrm>
            <a:prstGeom prst="rect">
              <a:avLst/>
            </a:prstGeom>
          </p:spPr>
        </p:pic>
      </p:grpSp>
      <p:sp>
        <p:nvSpPr>
          <p:cNvPr id="2" name="Title 1">
            <a:extLst>
              <a:ext uri="{FF2B5EF4-FFF2-40B4-BE49-F238E27FC236}">
                <a16:creationId xmlns:a16="http://schemas.microsoft.com/office/drawing/2014/main" id="{2D141A46-F004-4D69-8E88-A38D4E460847}"/>
              </a:ext>
            </a:extLst>
          </p:cNvPr>
          <p:cNvSpPr>
            <a:spLocks noGrp="1"/>
          </p:cNvSpPr>
          <p:nvPr>
            <p:ph type="ctrTitle"/>
          </p:nvPr>
        </p:nvSpPr>
        <p:spPr>
          <a:xfrm>
            <a:off x="6720840" y="1910816"/>
            <a:ext cx="4326614" cy="1754048"/>
          </a:xfrm>
        </p:spPr>
        <p:txBody>
          <a:bodyPr anchor="b">
            <a:normAutofit/>
          </a:bodyPr>
          <a:lstStyle>
            <a:lvl1pPr algn="ctr">
              <a:defRPr lang="en-CA" sz="4000" kern="12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Click to edit Master title style</a:t>
            </a:r>
            <a:endParaRPr lang="en-CA" dirty="0"/>
          </a:p>
        </p:txBody>
      </p:sp>
    </p:spTree>
    <p:extLst>
      <p:ext uri="{BB962C8B-B14F-4D97-AF65-F5344CB8AC3E}">
        <p14:creationId xmlns:p14="http://schemas.microsoft.com/office/powerpoint/2010/main" val="186299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40BCD-0310-464F-80DD-BAE8DB0A6FCD}"/>
              </a:ext>
            </a:extLst>
          </p:cNvPr>
          <p:cNvSpPr/>
          <p:nvPr userDrawn="1"/>
        </p:nvSpPr>
        <p:spPr>
          <a:xfrm>
            <a:off x="1" y="0"/>
            <a:ext cx="491305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13" name="TextBox 12">
            <a:extLst>
              <a:ext uri="{FF2B5EF4-FFF2-40B4-BE49-F238E27FC236}">
                <a16:creationId xmlns:a16="http://schemas.microsoft.com/office/drawing/2014/main" id="{3101FCAD-772F-4A75-8808-5CF97EEDFF8A}"/>
              </a:ext>
            </a:extLst>
          </p:cNvPr>
          <p:cNvSpPr txBox="1"/>
          <p:nvPr userDrawn="1"/>
        </p:nvSpPr>
        <p:spPr>
          <a:xfrm>
            <a:off x="8782791" y="289242"/>
            <a:ext cx="2843317"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400" dirty="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dirty="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dirty="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05:25</a:t>
            </a:r>
          </a:p>
        </p:txBody>
      </p:sp>
      <p:sp>
        <p:nvSpPr>
          <p:cNvPr id="8" name="Title 1">
            <a:extLst>
              <a:ext uri="{FF2B5EF4-FFF2-40B4-BE49-F238E27FC236}">
                <a16:creationId xmlns:a16="http://schemas.microsoft.com/office/drawing/2014/main" id="{CBA6E9CF-3749-487A-8768-ABB18CAF53AC}"/>
              </a:ext>
            </a:extLst>
          </p:cNvPr>
          <p:cNvSpPr txBox="1">
            <a:spLocks/>
          </p:cNvSpPr>
          <p:nvPr userDrawn="1"/>
        </p:nvSpPr>
        <p:spPr>
          <a:xfrm>
            <a:off x="6457950" y="365125"/>
            <a:ext cx="45148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effectLst>
                  <a:glow rad="38100">
                    <a:schemeClr val="bg1">
                      <a:alpha val="40000"/>
                    </a:schemeClr>
                  </a:glow>
                  <a:outerShdw blurRad="76200" dist="38100" algn="ctr" rotWithShape="0">
                    <a:schemeClr val="accent1">
                      <a:lumMod val="20000"/>
                      <a:lumOff val="80000"/>
                      <a:alpha val="99000"/>
                    </a:schemeClr>
                  </a:outerShdw>
                </a:effectLst>
                <a:latin typeface="+mj-lt"/>
                <a:ea typeface="+mj-ea"/>
                <a:cs typeface="+mj-cs"/>
              </a:defRPr>
            </a:lvl1pPr>
          </a:lstStyle>
          <a:p>
            <a:r>
              <a:rPr lang="en-US" dirty="0">
                <a:solidFill>
                  <a:schemeClr val="bg1"/>
                </a:solidFill>
              </a:rPr>
              <a:t>Click to edit title style</a:t>
            </a:r>
            <a:endParaRPr lang="en-CA" dirty="0">
              <a:solidFill>
                <a:schemeClr val="bg1"/>
              </a:solidFill>
            </a:endParaRPr>
          </a:p>
        </p:txBody>
      </p:sp>
      <p:sp>
        <p:nvSpPr>
          <p:cNvPr id="7" name="Content Placeholder 2">
            <a:extLst>
              <a:ext uri="{FF2B5EF4-FFF2-40B4-BE49-F238E27FC236}">
                <a16:creationId xmlns:a16="http://schemas.microsoft.com/office/drawing/2014/main" id="{85ABA386-8D78-4135-9DD9-92CF668D978F}"/>
              </a:ext>
            </a:extLst>
          </p:cNvPr>
          <p:cNvSpPr>
            <a:spLocks noGrp="1"/>
          </p:cNvSpPr>
          <p:nvPr>
            <p:ph idx="10" hasCustomPrompt="1"/>
          </p:nvPr>
        </p:nvSpPr>
        <p:spPr>
          <a:xfrm>
            <a:off x="6457950" y="1825625"/>
            <a:ext cx="4514850" cy="3711575"/>
          </a:xfrm>
        </p:spPr>
        <p:txBody>
          <a:bodyPr/>
          <a:lstStyle>
            <a:lvl1pPr marL="2286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1pPr>
            <a:lvl2pPr marL="6858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2pPr>
            <a:lvl3pPr marL="11430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3pPr>
            <a:lvl4pPr marL="16002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4pPr>
            <a:lvl5pPr marL="20574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5pPr>
          </a:lstStyle>
          <a:p>
            <a:pPr lvl="0"/>
            <a:r>
              <a:rPr lang="en-US" dirty="0"/>
              <a:t>Click to edit Master text styles </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pic>
        <p:nvPicPr>
          <p:cNvPr id="17" name="Picture 16">
            <a:extLst>
              <a:ext uri="{FF2B5EF4-FFF2-40B4-BE49-F238E27FC236}">
                <a16:creationId xmlns:a16="http://schemas.microsoft.com/office/drawing/2014/main" id="{45104E35-C2E0-423D-8AD6-A4C824A42FB4}"/>
              </a:ext>
            </a:extLst>
          </p:cNvPr>
          <p:cNvPicPr>
            <a:picLocks noChangeAspect="1"/>
          </p:cNvPicPr>
          <p:nvPr userDrawn="1"/>
        </p:nvPicPr>
        <p:blipFill>
          <a:blip r:embed="rId2">
            <a:alphaModFix/>
            <a:extLst>
              <a:ext uri="{BEBA8EAE-BF5A-486C-A8C5-ECC9F3942E4B}">
                <a14:imgProps xmlns:a14="http://schemas.microsoft.com/office/drawing/2010/main">
                  <a14:imgLayer r:embed="rId3">
                    <a14:imgEffect>
                      <a14:brightnessContrast bright="-72000"/>
                    </a14:imgEffect>
                  </a14:imgLayer>
                </a14:imgProps>
              </a:ext>
              <a:ext uri="{28A0092B-C50C-407E-A947-70E740481C1C}">
                <a14:useLocalDpi xmlns:a14="http://schemas.microsoft.com/office/drawing/2010/main" val="0"/>
              </a:ext>
            </a:extLst>
          </a:blip>
          <a:stretch>
            <a:fillRect/>
          </a:stretch>
        </p:blipFill>
        <p:spPr>
          <a:xfrm>
            <a:off x="-205657" y="9212"/>
            <a:ext cx="5139059" cy="6848788"/>
          </a:xfrm>
          <a:prstGeom prst="rect">
            <a:avLst/>
          </a:prstGeom>
          <a:effectLst>
            <a:outerShdw blurRad="50800" dist="50800" dir="5400000" algn="ctr" rotWithShape="0">
              <a:srgbClr val="000000"/>
            </a:outerShdw>
          </a:effectLst>
        </p:spPr>
      </p:pic>
      <p:sp>
        <p:nvSpPr>
          <p:cNvPr id="18" name="Rectangle 17">
            <a:extLst>
              <a:ext uri="{FF2B5EF4-FFF2-40B4-BE49-F238E27FC236}">
                <a16:creationId xmlns:a16="http://schemas.microsoft.com/office/drawing/2014/main" id="{BCE4B3C8-1CF4-4513-BFDE-C8B26EC86172}"/>
              </a:ext>
            </a:extLst>
          </p:cNvPr>
          <p:cNvSpPr/>
          <p:nvPr userDrawn="1"/>
        </p:nvSpPr>
        <p:spPr>
          <a:xfrm>
            <a:off x="-374716" y="-114300"/>
            <a:ext cx="5287773" cy="7086600"/>
          </a:xfrm>
          <a:prstGeom prst="rect">
            <a:avLst/>
          </a:prstGeom>
          <a:gradFill flip="none" rotWithShape="1">
            <a:gsLst>
              <a:gs pos="38000">
                <a:schemeClr val="tx1">
                  <a:alpha val="10000"/>
                </a:schemeClr>
              </a:gs>
              <a:gs pos="0">
                <a:schemeClr val="accent3">
                  <a:lumMod val="0"/>
                  <a:lumOff val="100000"/>
                  <a:alpha val="0"/>
                </a:schemeClr>
              </a:gs>
              <a:gs pos="79000">
                <a:schemeClr val="tx1">
                  <a:alpha val="70000"/>
                </a:schemeClr>
              </a:gs>
              <a:gs pos="100000">
                <a:schemeClr val="tx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5" name="Group 14">
            <a:extLst>
              <a:ext uri="{FF2B5EF4-FFF2-40B4-BE49-F238E27FC236}">
                <a16:creationId xmlns:a16="http://schemas.microsoft.com/office/drawing/2014/main" id="{1D4E74D8-BC64-4F0B-AFFA-5DA732FA9297}"/>
              </a:ext>
            </a:extLst>
          </p:cNvPr>
          <p:cNvGrpSpPr/>
          <p:nvPr userDrawn="1"/>
        </p:nvGrpSpPr>
        <p:grpSpPr>
          <a:xfrm>
            <a:off x="4364111" y="1250455"/>
            <a:ext cx="3463778" cy="3523475"/>
            <a:chOff x="3438672" y="3517215"/>
            <a:chExt cx="2715128" cy="2761922"/>
          </a:xfrm>
        </p:grpSpPr>
        <p:pic>
          <p:nvPicPr>
            <p:cNvPr id="12" name="Picture 11">
              <a:extLst>
                <a:ext uri="{FF2B5EF4-FFF2-40B4-BE49-F238E27FC236}">
                  <a16:creationId xmlns:a16="http://schemas.microsoft.com/office/drawing/2014/main" id="{2106DD06-B892-4F6F-94DB-252AF507030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55867" y="3827981"/>
              <a:ext cx="2497933" cy="2388669"/>
            </a:xfrm>
            <a:prstGeom prst="rect">
              <a:avLst/>
            </a:prstGeom>
          </p:spPr>
        </p:pic>
        <p:pic>
          <p:nvPicPr>
            <p:cNvPr id="6" name="Picture 5">
              <a:extLst>
                <a:ext uri="{FF2B5EF4-FFF2-40B4-BE49-F238E27FC236}">
                  <a16:creationId xmlns:a16="http://schemas.microsoft.com/office/drawing/2014/main" id="{4D2FADBF-FEE9-4DE0-9F4D-261A8F49CAA6}"/>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46551"/>
            <a:stretch/>
          </p:blipFill>
          <p:spPr>
            <a:xfrm>
              <a:off x="3438672" y="3517215"/>
              <a:ext cx="1476228" cy="2761922"/>
            </a:xfrm>
            <a:prstGeom prst="rect">
              <a:avLst/>
            </a:prstGeom>
          </p:spPr>
        </p:pic>
      </p:grpSp>
    </p:spTree>
    <p:extLst>
      <p:ext uri="{BB962C8B-B14F-4D97-AF65-F5344CB8AC3E}">
        <p14:creationId xmlns:p14="http://schemas.microsoft.com/office/powerpoint/2010/main" val="103483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40BCD-0310-464F-80DD-BAE8DB0A6FCD}"/>
              </a:ext>
            </a:extLst>
          </p:cNvPr>
          <p:cNvSpPr/>
          <p:nvPr userDrawn="1"/>
        </p:nvSpPr>
        <p:spPr>
          <a:xfrm>
            <a:off x="1" y="0"/>
            <a:ext cx="491305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pic>
        <p:nvPicPr>
          <p:cNvPr id="17" name="Picture 16">
            <a:extLst>
              <a:ext uri="{FF2B5EF4-FFF2-40B4-BE49-F238E27FC236}">
                <a16:creationId xmlns:a16="http://schemas.microsoft.com/office/drawing/2014/main" id="{45104E35-C2E0-423D-8AD6-A4C824A42FB4}"/>
              </a:ext>
            </a:extLst>
          </p:cNvPr>
          <p:cNvPicPr>
            <a:picLocks noChangeAspect="1"/>
          </p:cNvPicPr>
          <p:nvPr userDrawn="1"/>
        </p:nvPicPr>
        <p:blipFill>
          <a:blip r:embed="rId2">
            <a:alphaModFix/>
            <a:extLst>
              <a:ext uri="{BEBA8EAE-BF5A-486C-A8C5-ECC9F3942E4B}">
                <a14:imgProps xmlns:a14="http://schemas.microsoft.com/office/drawing/2010/main">
                  <a14:imgLayer r:embed="rId3">
                    <a14:imgEffect>
                      <a14:brightnessContrast bright="-72000"/>
                    </a14:imgEffect>
                  </a14:imgLayer>
                </a14:imgProps>
              </a:ext>
              <a:ext uri="{28A0092B-C50C-407E-A947-70E740481C1C}">
                <a14:useLocalDpi xmlns:a14="http://schemas.microsoft.com/office/drawing/2010/main" val="0"/>
              </a:ext>
            </a:extLst>
          </a:blip>
          <a:stretch>
            <a:fillRect/>
          </a:stretch>
        </p:blipFill>
        <p:spPr>
          <a:xfrm>
            <a:off x="-205657" y="9212"/>
            <a:ext cx="5139059" cy="6848788"/>
          </a:xfrm>
          <a:prstGeom prst="rect">
            <a:avLst/>
          </a:prstGeom>
          <a:effectLst/>
        </p:spPr>
      </p:pic>
      <p:sp>
        <p:nvSpPr>
          <p:cNvPr id="18" name="Rectangle 17">
            <a:extLst>
              <a:ext uri="{FF2B5EF4-FFF2-40B4-BE49-F238E27FC236}">
                <a16:creationId xmlns:a16="http://schemas.microsoft.com/office/drawing/2014/main" id="{BCE4B3C8-1CF4-4513-BFDE-C8B26EC86172}"/>
              </a:ext>
            </a:extLst>
          </p:cNvPr>
          <p:cNvSpPr/>
          <p:nvPr userDrawn="1"/>
        </p:nvSpPr>
        <p:spPr>
          <a:xfrm>
            <a:off x="-354371" y="-114300"/>
            <a:ext cx="5287773" cy="7086600"/>
          </a:xfrm>
          <a:prstGeom prst="rect">
            <a:avLst/>
          </a:prstGeom>
          <a:gradFill flip="none" rotWithShape="1">
            <a:gsLst>
              <a:gs pos="38000">
                <a:schemeClr val="tx1">
                  <a:alpha val="10000"/>
                </a:schemeClr>
              </a:gs>
              <a:gs pos="0">
                <a:schemeClr val="accent3">
                  <a:lumMod val="0"/>
                  <a:lumOff val="100000"/>
                  <a:alpha val="0"/>
                </a:schemeClr>
              </a:gs>
              <a:gs pos="79000">
                <a:schemeClr val="tx1">
                  <a:alpha val="70000"/>
                </a:schemeClr>
              </a:gs>
              <a:gs pos="100000">
                <a:schemeClr val="tx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itle 1">
            <a:extLst>
              <a:ext uri="{FF2B5EF4-FFF2-40B4-BE49-F238E27FC236}">
                <a16:creationId xmlns:a16="http://schemas.microsoft.com/office/drawing/2014/main" id="{5EC28CB3-170A-4328-A00A-2E09048C2029}"/>
              </a:ext>
            </a:extLst>
          </p:cNvPr>
          <p:cNvSpPr>
            <a:spLocks noGrp="1"/>
          </p:cNvSpPr>
          <p:nvPr>
            <p:ph type="title" hasCustomPrompt="1"/>
          </p:nvPr>
        </p:nvSpPr>
        <p:spPr>
          <a:xfrm>
            <a:off x="6457950" y="2634933"/>
            <a:ext cx="4229100" cy="1325563"/>
          </a:xfrm>
        </p:spPr>
        <p:txBody>
          <a:bodyPr>
            <a:normAutofit/>
          </a:bodyPr>
          <a:lstStyle>
            <a:lvl1pPr algn="r">
              <a:defRPr sz="5400">
                <a:solidFill>
                  <a:schemeClr val="tx1"/>
                </a:solidFill>
                <a:effectLst>
                  <a:glow rad="38100">
                    <a:schemeClr val="bg1">
                      <a:alpha val="40000"/>
                    </a:schemeClr>
                  </a:glow>
                  <a:outerShdw blurRad="76200" dist="38100" algn="ctr" rotWithShape="0">
                    <a:schemeClr val="accent1">
                      <a:lumMod val="20000"/>
                      <a:lumOff val="80000"/>
                      <a:alpha val="99000"/>
                    </a:schemeClr>
                  </a:outerShdw>
                </a:effectLst>
              </a:defRPr>
            </a:lvl1pPr>
          </a:lstStyle>
          <a:p>
            <a:r>
              <a:rPr lang="en-US" dirty="0"/>
              <a:t>Thank You</a:t>
            </a:r>
            <a:endParaRPr lang="en-CA" dirty="0"/>
          </a:p>
        </p:txBody>
      </p:sp>
      <p:sp>
        <p:nvSpPr>
          <p:cNvPr id="14" name="Title 1">
            <a:extLst>
              <a:ext uri="{FF2B5EF4-FFF2-40B4-BE49-F238E27FC236}">
                <a16:creationId xmlns:a16="http://schemas.microsoft.com/office/drawing/2014/main" id="{D3EE0547-187B-45D5-9F1D-752375089698}"/>
              </a:ext>
            </a:extLst>
          </p:cNvPr>
          <p:cNvSpPr txBox="1">
            <a:spLocks/>
          </p:cNvSpPr>
          <p:nvPr userDrawn="1"/>
        </p:nvSpPr>
        <p:spPr>
          <a:xfrm>
            <a:off x="6096000" y="4463733"/>
            <a:ext cx="42291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chemeClr val="tx1"/>
                </a:solidFill>
                <a:effectLst>
                  <a:glow rad="38100">
                    <a:schemeClr val="bg1">
                      <a:alpha val="40000"/>
                    </a:schemeClr>
                  </a:glow>
                  <a:outerShdw blurRad="76200" dist="38100" algn="ctr" rotWithShape="0">
                    <a:schemeClr val="accent1">
                      <a:lumMod val="20000"/>
                      <a:lumOff val="80000"/>
                      <a:alpha val="99000"/>
                    </a:schemeClr>
                  </a:outerShdw>
                </a:effectLst>
                <a:latin typeface="+mj-lt"/>
                <a:ea typeface="+mj-ea"/>
                <a:cs typeface="+mj-cs"/>
              </a:defRPr>
            </a:lvl1pPr>
          </a:lstStyle>
          <a:p>
            <a:endParaRPr lang="en-CA" dirty="0"/>
          </a:p>
        </p:txBody>
      </p:sp>
      <p:sp>
        <p:nvSpPr>
          <p:cNvPr id="16" name="Subtitle 2">
            <a:extLst>
              <a:ext uri="{FF2B5EF4-FFF2-40B4-BE49-F238E27FC236}">
                <a16:creationId xmlns:a16="http://schemas.microsoft.com/office/drawing/2014/main" id="{3144EEFB-98A6-4A0E-8F76-DEB40EFAFBC8}"/>
              </a:ext>
            </a:extLst>
          </p:cNvPr>
          <p:cNvSpPr>
            <a:spLocks noGrp="1"/>
          </p:cNvSpPr>
          <p:nvPr>
            <p:ph type="subTitle" idx="1"/>
          </p:nvPr>
        </p:nvSpPr>
        <p:spPr>
          <a:xfrm>
            <a:off x="7199160" y="4247941"/>
            <a:ext cx="3487890" cy="431584"/>
          </a:xfrm>
        </p:spPr>
        <p:txBody>
          <a:bodyPr>
            <a:normAutofit/>
          </a:bodyPr>
          <a:lstStyle>
            <a:lvl1pPr marL="0" indent="0" algn="ctr">
              <a:buNone/>
              <a:defRPr lang="en-CA" sz="1800" kern="12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Click to edit Master subtitle style</a:t>
            </a:r>
            <a:endParaRPr lang="en-CA" dirty="0"/>
          </a:p>
        </p:txBody>
      </p:sp>
    </p:spTree>
    <p:extLst>
      <p:ext uri="{BB962C8B-B14F-4D97-AF65-F5344CB8AC3E}">
        <p14:creationId xmlns:p14="http://schemas.microsoft.com/office/powerpoint/2010/main" val="12304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9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064946-7F0F-4FB7-AA5A-EABEA4AC30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0750" y="3939357"/>
            <a:ext cx="2776735" cy="2768600"/>
          </a:xfrm>
          <a:prstGeom prst="rect">
            <a:avLst/>
          </a:prstGeom>
        </p:spPr>
      </p:pic>
      <p:sp>
        <p:nvSpPr>
          <p:cNvPr id="10" name="Rectangle 9">
            <a:extLst>
              <a:ext uri="{FF2B5EF4-FFF2-40B4-BE49-F238E27FC236}">
                <a16:creationId xmlns:a16="http://schemas.microsoft.com/office/drawing/2014/main" id="{EAB40BCD-0310-464F-80DD-BAE8DB0A6FCD}"/>
              </a:ext>
            </a:extLst>
          </p:cNvPr>
          <p:cNvSpPr/>
          <p:nvPr userDrawn="1"/>
        </p:nvSpPr>
        <p:spPr>
          <a:xfrm>
            <a:off x="6012180" y="0"/>
            <a:ext cx="617982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B7DB95C6-0F65-46FD-90E6-78CC1DB05011}"/>
              </a:ext>
            </a:extLst>
          </p:cNvPr>
          <p:cNvSpPr>
            <a:spLocks noGrp="1"/>
          </p:cNvSpPr>
          <p:nvPr>
            <p:ph type="title" hasCustomPrompt="1"/>
          </p:nvPr>
        </p:nvSpPr>
        <p:spPr>
          <a:xfrm>
            <a:off x="838200" y="365125"/>
            <a:ext cx="4514850" cy="1325563"/>
          </a:xfrm>
        </p:spPr>
        <p:txBody>
          <a:bodyPr>
            <a:normAutofit/>
          </a:bodyPr>
          <a:lstStyle>
            <a:lvl1pPr>
              <a:defRPr sz="3200">
                <a:solidFill>
                  <a:schemeClr val="tx1"/>
                </a:solidFill>
                <a:effectLst>
                  <a:glow rad="38100">
                    <a:schemeClr val="bg1">
                      <a:alpha val="40000"/>
                    </a:schemeClr>
                  </a:glow>
                  <a:outerShdw blurRad="76200" dist="38100" algn="ctr" rotWithShape="0">
                    <a:schemeClr val="accent1">
                      <a:lumMod val="20000"/>
                      <a:lumOff val="80000"/>
                      <a:alpha val="99000"/>
                    </a:schemeClr>
                  </a:outerShdw>
                </a:effectLst>
              </a:defRPr>
            </a:lvl1pPr>
          </a:lstStyle>
          <a:p>
            <a:r>
              <a:rPr lang="en-US" dirty="0"/>
              <a:t>Click to edit title style</a:t>
            </a:r>
            <a:endParaRPr lang="en-CA" dirty="0"/>
          </a:p>
        </p:txBody>
      </p:sp>
      <p:sp>
        <p:nvSpPr>
          <p:cNvPr id="3" name="Content Placeholder 2">
            <a:extLst>
              <a:ext uri="{FF2B5EF4-FFF2-40B4-BE49-F238E27FC236}">
                <a16:creationId xmlns:a16="http://schemas.microsoft.com/office/drawing/2014/main" id="{13449581-EE94-4DB1-81BC-FAAA111E0F62}"/>
              </a:ext>
            </a:extLst>
          </p:cNvPr>
          <p:cNvSpPr>
            <a:spLocks noGrp="1"/>
          </p:cNvSpPr>
          <p:nvPr>
            <p:ph idx="1" hasCustomPrompt="1"/>
          </p:nvPr>
        </p:nvSpPr>
        <p:spPr>
          <a:xfrm>
            <a:off x="838200" y="1825625"/>
            <a:ext cx="4514850" cy="3711575"/>
          </a:xfrm>
        </p:spPr>
        <p:txBody>
          <a:bodyPr/>
          <a:lstStyle>
            <a:lvl1pPr marL="2286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1pPr>
            <a:lvl2pPr marL="6858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2pPr>
            <a:lvl3pPr marL="11430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3pPr>
            <a:lvl4pPr marL="16002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4pPr>
            <a:lvl5pPr marL="20574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5pPr>
          </a:lstStyle>
          <a:p>
            <a:pPr lvl="0"/>
            <a:r>
              <a:rPr lang="en-US" dirty="0"/>
              <a:t>Click to edit Master text styles </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3" name="TextBox 12">
            <a:extLst>
              <a:ext uri="{FF2B5EF4-FFF2-40B4-BE49-F238E27FC236}">
                <a16:creationId xmlns:a16="http://schemas.microsoft.com/office/drawing/2014/main" id="{3101FCAD-772F-4A75-8808-5CF97EEDFF8A}"/>
              </a:ext>
            </a:extLst>
          </p:cNvPr>
          <p:cNvSpPr txBox="1"/>
          <p:nvPr userDrawn="1"/>
        </p:nvSpPr>
        <p:spPr>
          <a:xfrm>
            <a:off x="8782791" y="289242"/>
            <a:ext cx="2843317"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400" dirty="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dirty="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dirty="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05:25</a:t>
            </a:r>
          </a:p>
        </p:txBody>
      </p:sp>
      <p:sp>
        <p:nvSpPr>
          <p:cNvPr id="14" name="TextBox 13">
            <a:extLst>
              <a:ext uri="{FF2B5EF4-FFF2-40B4-BE49-F238E27FC236}">
                <a16:creationId xmlns:a16="http://schemas.microsoft.com/office/drawing/2014/main" id="{E0354FA9-6B43-461B-897B-EF0D33852CB6}"/>
              </a:ext>
            </a:extLst>
          </p:cNvPr>
          <p:cNvSpPr txBox="1"/>
          <p:nvPr userDrawn="1"/>
        </p:nvSpPr>
        <p:spPr>
          <a:xfrm>
            <a:off x="763483" y="5955972"/>
            <a:ext cx="384726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endParaRPr lang="en-CA" dirty="0">
              <a:solidFill>
                <a:schemeClr val="tx1"/>
              </a:solidFill>
            </a:endParaRPr>
          </a:p>
        </p:txBody>
      </p:sp>
      <p:sp>
        <p:nvSpPr>
          <p:cNvPr id="7" name="Content Placeholder 2">
            <a:extLst>
              <a:ext uri="{FF2B5EF4-FFF2-40B4-BE49-F238E27FC236}">
                <a16:creationId xmlns:a16="http://schemas.microsoft.com/office/drawing/2014/main" id="{85ABA386-8D78-4135-9DD9-92CF668D978F}"/>
              </a:ext>
            </a:extLst>
          </p:cNvPr>
          <p:cNvSpPr>
            <a:spLocks noGrp="1"/>
          </p:cNvSpPr>
          <p:nvPr>
            <p:ph idx="10" hasCustomPrompt="1"/>
          </p:nvPr>
        </p:nvSpPr>
        <p:spPr>
          <a:xfrm>
            <a:off x="6457950" y="1825625"/>
            <a:ext cx="4514850" cy="3711575"/>
          </a:xfrm>
        </p:spPr>
        <p:txBody>
          <a:bodyPr/>
          <a:lstStyle>
            <a:lvl1pPr marL="2286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1pPr>
            <a:lvl2pPr marL="6858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2pPr>
            <a:lvl3pPr marL="11430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3pPr>
            <a:lvl4pPr marL="16002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4pPr>
            <a:lvl5pPr marL="20574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5pPr>
          </a:lstStyle>
          <a:p>
            <a:pPr lvl="0"/>
            <a:r>
              <a:rPr lang="en-US" dirty="0"/>
              <a:t>Click to edit Master text styles </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8" name="Title 1">
            <a:extLst>
              <a:ext uri="{FF2B5EF4-FFF2-40B4-BE49-F238E27FC236}">
                <a16:creationId xmlns:a16="http://schemas.microsoft.com/office/drawing/2014/main" id="{CBA6E9CF-3749-487A-8768-ABB18CAF53AC}"/>
              </a:ext>
            </a:extLst>
          </p:cNvPr>
          <p:cNvSpPr txBox="1">
            <a:spLocks/>
          </p:cNvSpPr>
          <p:nvPr userDrawn="1"/>
        </p:nvSpPr>
        <p:spPr>
          <a:xfrm>
            <a:off x="6457950" y="365125"/>
            <a:ext cx="45148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effectLst>
                  <a:glow rad="38100">
                    <a:schemeClr val="bg1">
                      <a:alpha val="40000"/>
                    </a:schemeClr>
                  </a:glow>
                  <a:outerShdw blurRad="76200" dist="38100" algn="ctr" rotWithShape="0">
                    <a:schemeClr val="accent1">
                      <a:lumMod val="20000"/>
                      <a:lumOff val="80000"/>
                      <a:alpha val="99000"/>
                    </a:schemeClr>
                  </a:outerShdw>
                </a:effectLst>
                <a:latin typeface="+mj-lt"/>
                <a:ea typeface="+mj-ea"/>
                <a:cs typeface="+mj-cs"/>
              </a:defRPr>
            </a:lvl1pPr>
          </a:lstStyle>
          <a:p>
            <a:r>
              <a:rPr lang="en-US" dirty="0">
                <a:solidFill>
                  <a:schemeClr val="bg1"/>
                </a:solidFill>
              </a:rPr>
              <a:t>Click to edit title style</a:t>
            </a:r>
            <a:endParaRPr lang="en-CA" dirty="0">
              <a:solidFill>
                <a:schemeClr val="bg1"/>
              </a:solidFill>
            </a:endParaRPr>
          </a:p>
        </p:txBody>
      </p:sp>
      <p:pic>
        <p:nvPicPr>
          <p:cNvPr id="9" name="Picture 8">
            <a:extLst>
              <a:ext uri="{FF2B5EF4-FFF2-40B4-BE49-F238E27FC236}">
                <a16:creationId xmlns:a16="http://schemas.microsoft.com/office/drawing/2014/main" id="{1173038A-511B-454D-BC09-D125E9A5A64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9954"/>
          <a:stretch/>
        </p:blipFill>
        <p:spPr>
          <a:xfrm>
            <a:off x="6012180" y="3939357"/>
            <a:ext cx="1389644" cy="2768600"/>
          </a:xfrm>
          <a:prstGeom prst="rect">
            <a:avLst/>
          </a:prstGeom>
        </p:spPr>
      </p:pic>
    </p:spTree>
    <p:extLst>
      <p:ext uri="{BB962C8B-B14F-4D97-AF65-F5344CB8AC3E}">
        <p14:creationId xmlns:p14="http://schemas.microsoft.com/office/powerpoint/2010/main" val="107077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41A46-F004-4D69-8E88-A38D4E4608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CEB1F8C-1E02-4136-A929-2159FA6BBC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D831AD2-6270-4A8E-AD52-62685906F5DE}"/>
              </a:ext>
            </a:extLst>
          </p:cNvPr>
          <p:cNvSpPr>
            <a:spLocks noGrp="1"/>
          </p:cNvSpPr>
          <p:nvPr>
            <p:ph type="dt" sz="half" idx="10"/>
          </p:nvPr>
        </p:nvSpPr>
        <p:spPr/>
        <p:txBody>
          <a:bodyPr/>
          <a:lstStyle/>
          <a:p>
            <a:fld id="{1D36BD31-340A-43FA-B77B-2EB74193D072}" type="datetimeFigureOut">
              <a:rPr lang="en-CA" smtClean="0"/>
              <a:t>2023-04-23</a:t>
            </a:fld>
            <a:endParaRPr lang="en-CA"/>
          </a:p>
        </p:txBody>
      </p:sp>
      <p:sp>
        <p:nvSpPr>
          <p:cNvPr id="5" name="Footer Placeholder 4">
            <a:extLst>
              <a:ext uri="{FF2B5EF4-FFF2-40B4-BE49-F238E27FC236}">
                <a16:creationId xmlns:a16="http://schemas.microsoft.com/office/drawing/2014/main" id="{D3280FB3-D665-4CA8-A97C-289EC48C7C8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2FBE40-BCA4-4430-A3FC-88E70D787EAE}"/>
              </a:ext>
            </a:extLst>
          </p:cNvPr>
          <p:cNvSpPr>
            <a:spLocks noGrp="1"/>
          </p:cNvSpPr>
          <p:nvPr>
            <p:ph type="sldNum" sz="quarter" idx="12"/>
          </p:nvPr>
        </p:nvSpPr>
        <p:spPr/>
        <p:txBody>
          <a:bodyPr/>
          <a:lstStyle/>
          <a:p>
            <a:fld id="{B31479FA-A726-42F7-9EF8-5BCF76536E93}" type="slidenum">
              <a:rPr lang="en-CA" smtClean="0"/>
              <a:t>‹#›</a:t>
            </a:fld>
            <a:endParaRPr lang="en-CA"/>
          </a:p>
        </p:txBody>
      </p:sp>
    </p:spTree>
    <p:extLst>
      <p:ext uri="{BB962C8B-B14F-4D97-AF65-F5344CB8AC3E}">
        <p14:creationId xmlns:p14="http://schemas.microsoft.com/office/powerpoint/2010/main" val="349735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B95C6-0F65-46FD-90E6-78CC1DB0501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3449581-EE94-4DB1-81BC-FAAA111E0F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A82106A-D4CA-4DB2-BEB7-C168E88F71D7}"/>
              </a:ext>
            </a:extLst>
          </p:cNvPr>
          <p:cNvSpPr>
            <a:spLocks noGrp="1"/>
          </p:cNvSpPr>
          <p:nvPr>
            <p:ph type="dt" sz="half" idx="10"/>
          </p:nvPr>
        </p:nvSpPr>
        <p:spPr/>
        <p:txBody>
          <a:bodyPr/>
          <a:lstStyle/>
          <a:p>
            <a:fld id="{1D36BD31-340A-43FA-B77B-2EB74193D072}" type="datetimeFigureOut">
              <a:rPr lang="en-CA" smtClean="0"/>
              <a:t>2023-04-23</a:t>
            </a:fld>
            <a:endParaRPr lang="en-CA"/>
          </a:p>
        </p:txBody>
      </p:sp>
      <p:sp>
        <p:nvSpPr>
          <p:cNvPr id="5" name="Footer Placeholder 4">
            <a:extLst>
              <a:ext uri="{FF2B5EF4-FFF2-40B4-BE49-F238E27FC236}">
                <a16:creationId xmlns:a16="http://schemas.microsoft.com/office/drawing/2014/main" id="{CB4DF426-DC42-4C88-9C09-7B7706262DD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2E4A4D5-C6CF-45F0-95B5-94E25B8E6A7B}"/>
              </a:ext>
            </a:extLst>
          </p:cNvPr>
          <p:cNvSpPr>
            <a:spLocks noGrp="1"/>
          </p:cNvSpPr>
          <p:nvPr>
            <p:ph type="sldNum" sz="quarter" idx="12"/>
          </p:nvPr>
        </p:nvSpPr>
        <p:spPr/>
        <p:txBody>
          <a:bodyPr/>
          <a:lstStyle/>
          <a:p>
            <a:fld id="{B31479FA-A726-42F7-9EF8-5BCF76536E93}" type="slidenum">
              <a:rPr lang="en-CA" smtClean="0"/>
              <a:t>‹#›</a:t>
            </a:fld>
            <a:endParaRPr lang="en-CA"/>
          </a:p>
        </p:txBody>
      </p:sp>
    </p:spTree>
    <p:extLst>
      <p:ext uri="{BB962C8B-B14F-4D97-AF65-F5344CB8AC3E}">
        <p14:creationId xmlns:p14="http://schemas.microsoft.com/office/powerpoint/2010/main" val="175151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3D4B-548C-416C-8354-C7A61570FD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65502E3-928D-4992-9131-5284336F3A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EEFE59-1111-4E9B-917F-927627C45457}"/>
              </a:ext>
            </a:extLst>
          </p:cNvPr>
          <p:cNvSpPr>
            <a:spLocks noGrp="1"/>
          </p:cNvSpPr>
          <p:nvPr>
            <p:ph type="dt" sz="half" idx="10"/>
          </p:nvPr>
        </p:nvSpPr>
        <p:spPr/>
        <p:txBody>
          <a:bodyPr/>
          <a:lstStyle/>
          <a:p>
            <a:fld id="{1D36BD31-340A-43FA-B77B-2EB74193D072}" type="datetimeFigureOut">
              <a:rPr lang="en-CA" smtClean="0"/>
              <a:t>2023-04-23</a:t>
            </a:fld>
            <a:endParaRPr lang="en-CA"/>
          </a:p>
        </p:txBody>
      </p:sp>
      <p:sp>
        <p:nvSpPr>
          <p:cNvPr id="5" name="Footer Placeholder 4">
            <a:extLst>
              <a:ext uri="{FF2B5EF4-FFF2-40B4-BE49-F238E27FC236}">
                <a16:creationId xmlns:a16="http://schemas.microsoft.com/office/drawing/2014/main" id="{E282BEF1-AF02-407F-B460-6DA9511DFED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098DDE9-60CD-4145-B5F6-7083FF410700}"/>
              </a:ext>
            </a:extLst>
          </p:cNvPr>
          <p:cNvSpPr>
            <a:spLocks noGrp="1"/>
          </p:cNvSpPr>
          <p:nvPr>
            <p:ph type="sldNum" sz="quarter" idx="12"/>
          </p:nvPr>
        </p:nvSpPr>
        <p:spPr/>
        <p:txBody>
          <a:bodyPr/>
          <a:lstStyle/>
          <a:p>
            <a:fld id="{B31479FA-A726-42F7-9EF8-5BCF76536E93}" type="slidenum">
              <a:rPr lang="en-CA" smtClean="0"/>
              <a:t>‹#›</a:t>
            </a:fld>
            <a:endParaRPr lang="en-CA"/>
          </a:p>
        </p:txBody>
      </p:sp>
    </p:spTree>
    <p:extLst>
      <p:ext uri="{BB962C8B-B14F-4D97-AF65-F5344CB8AC3E}">
        <p14:creationId xmlns:p14="http://schemas.microsoft.com/office/powerpoint/2010/main" val="85605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BD28A-EBF8-414F-A0FF-D252DDA93F1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C31A576-826F-40AE-803E-EB74DC7D61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FF904F1-D7AF-4E12-8CDA-DEE8520A2C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16730C3-DD3F-45CF-B5FD-7AC45AD07CAF}"/>
              </a:ext>
            </a:extLst>
          </p:cNvPr>
          <p:cNvSpPr>
            <a:spLocks noGrp="1"/>
          </p:cNvSpPr>
          <p:nvPr>
            <p:ph type="dt" sz="half" idx="10"/>
          </p:nvPr>
        </p:nvSpPr>
        <p:spPr/>
        <p:txBody>
          <a:bodyPr/>
          <a:lstStyle/>
          <a:p>
            <a:fld id="{1D36BD31-340A-43FA-B77B-2EB74193D072}" type="datetimeFigureOut">
              <a:rPr lang="en-CA" smtClean="0"/>
              <a:t>2023-04-23</a:t>
            </a:fld>
            <a:endParaRPr lang="en-CA"/>
          </a:p>
        </p:txBody>
      </p:sp>
      <p:sp>
        <p:nvSpPr>
          <p:cNvPr id="6" name="Footer Placeholder 5">
            <a:extLst>
              <a:ext uri="{FF2B5EF4-FFF2-40B4-BE49-F238E27FC236}">
                <a16:creationId xmlns:a16="http://schemas.microsoft.com/office/drawing/2014/main" id="{5EA1F291-0FF5-459E-B4A8-F1E11B4294F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D12B12D-A6E8-47CF-BBD7-F705B9354227}"/>
              </a:ext>
            </a:extLst>
          </p:cNvPr>
          <p:cNvSpPr>
            <a:spLocks noGrp="1"/>
          </p:cNvSpPr>
          <p:nvPr>
            <p:ph type="sldNum" sz="quarter" idx="12"/>
          </p:nvPr>
        </p:nvSpPr>
        <p:spPr/>
        <p:txBody>
          <a:bodyPr/>
          <a:lstStyle/>
          <a:p>
            <a:fld id="{B31479FA-A726-42F7-9EF8-5BCF76536E93}" type="slidenum">
              <a:rPr lang="en-CA" smtClean="0"/>
              <a:t>‹#›</a:t>
            </a:fld>
            <a:endParaRPr lang="en-CA"/>
          </a:p>
        </p:txBody>
      </p:sp>
    </p:spTree>
    <p:extLst>
      <p:ext uri="{BB962C8B-B14F-4D97-AF65-F5344CB8AC3E}">
        <p14:creationId xmlns:p14="http://schemas.microsoft.com/office/powerpoint/2010/main" val="308536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9129A-D10F-439B-AA8A-878B2E71D24A}"/>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4E3088A-8529-4453-8478-5AB08BAC63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2E8764-0420-42BD-90C6-D3A47B8F28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1D78A7C-C8E3-4D2B-AC3F-C3AE0B96D9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13AD5-E1B4-4D57-971A-D1977E3608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2017F87-9B49-4FA2-8975-43FD9CD0EAB9}"/>
              </a:ext>
            </a:extLst>
          </p:cNvPr>
          <p:cNvSpPr>
            <a:spLocks noGrp="1"/>
          </p:cNvSpPr>
          <p:nvPr>
            <p:ph type="dt" sz="half" idx="10"/>
          </p:nvPr>
        </p:nvSpPr>
        <p:spPr/>
        <p:txBody>
          <a:bodyPr/>
          <a:lstStyle/>
          <a:p>
            <a:fld id="{1D36BD31-340A-43FA-B77B-2EB74193D072}" type="datetimeFigureOut">
              <a:rPr lang="en-CA" smtClean="0"/>
              <a:t>2023-04-23</a:t>
            </a:fld>
            <a:endParaRPr lang="en-CA"/>
          </a:p>
        </p:txBody>
      </p:sp>
      <p:sp>
        <p:nvSpPr>
          <p:cNvPr id="8" name="Footer Placeholder 7">
            <a:extLst>
              <a:ext uri="{FF2B5EF4-FFF2-40B4-BE49-F238E27FC236}">
                <a16:creationId xmlns:a16="http://schemas.microsoft.com/office/drawing/2014/main" id="{C12F3573-7F71-4D4D-857B-7EA2F8CEA96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8E2053BB-56B2-4A6B-A809-B8CE8DE2C8E0}"/>
              </a:ext>
            </a:extLst>
          </p:cNvPr>
          <p:cNvSpPr>
            <a:spLocks noGrp="1"/>
          </p:cNvSpPr>
          <p:nvPr>
            <p:ph type="sldNum" sz="quarter" idx="12"/>
          </p:nvPr>
        </p:nvSpPr>
        <p:spPr/>
        <p:txBody>
          <a:bodyPr/>
          <a:lstStyle/>
          <a:p>
            <a:fld id="{B31479FA-A726-42F7-9EF8-5BCF76536E93}" type="slidenum">
              <a:rPr lang="en-CA" smtClean="0"/>
              <a:t>‹#›</a:t>
            </a:fld>
            <a:endParaRPr lang="en-CA"/>
          </a:p>
        </p:txBody>
      </p:sp>
    </p:spTree>
    <p:extLst>
      <p:ext uri="{BB962C8B-B14F-4D97-AF65-F5344CB8AC3E}">
        <p14:creationId xmlns:p14="http://schemas.microsoft.com/office/powerpoint/2010/main" val="9000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3363-E1B5-4657-BB5D-C7A60B872E8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4C2C492-A65A-4734-AB59-DE90315AF958}"/>
              </a:ext>
            </a:extLst>
          </p:cNvPr>
          <p:cNvSpPr>
            <a:spLocks noGrp="1"/>
          </p:cNvSpPr>
          <p:nvPr>
            <p:ph type="dt" sz="half" idx="10"/>
          </p:nvPr>
        </p:nvSpPr>
        <p:spPr/>
        <p:txBody>
          <a:bodyPr/>
          <a:lstStyle/>
          <a:p>
            <a:fld id="{1D36BD31-340A-43FA-B77B-2EB74193D072}" type="datetimeFigureOut">
              <a:rPr lang="en-CA" smtClean="0"/>
              <a:t>2023-04-23</a:t>
            </a:fld>
            <a:endParaRPr lang="en-CA"/>
          </a:p>
        </p:txBody>
      </p:sp>
      <p:sp>
        <p:nvSpPr>
          <p:cNvPr id="4" name="Footer Placeholder 3">
            <a:extLst>
              <a:ext uri="{FF2B5EF4-FFF2-40B4-BE49-F238E27FC236}">
                <a16:creationId xmlns:a16="http://schemas.microsoft.com/office/drawing/2014/main" id="{8EFAA1AE-F1B3-485B-9CD5-8CFB0094751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1086D30-30D4-4BB1-86D4-105CC8B511E8}"/>
              </a:ext>
            </a:extLst>
          </p:cNvPr>
          <p:cNvSpPr>
            <a:spLocks noGrp="1"/>
          </p:cNvSpPr>
          <p:nvPr>
            <p:ph type="sldNum" sz="quarter" idx="12"/>
          </p:nvPr>
        </p:nvSpPr>
        <p:spPr/>
        <p:txBody>
          <a:bodyPr/>
          <a:lstStyle/>
          <a:p>
            <a:fld id="{B31479FA-A726-42F7-9EF8-5BCF76536E93}" type="slidenum">
              <a:rPr lang="en-CA" smtClean="0"/>
              <a:t>‹#›</a:t>
            </a:fld>
            <a:endParaRPr lang="en-CA"/>
          </a:p>
        </p:txBody>
      </p:sp>
    </p:spTree>
    <p:extLst>
      <p:ext uri="{BB962C8B-B14F-4D97-AF65-F5344CB8AC3E}">
        <p14:creationId xmlns:p14="http://schemas.microsoft.com/office/powerpoint/2010/main" val="174190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40BCD-0310-464F-80DD-BAE8DB0A6FCD}"/>
              </a:ext>
            </a:extLst>
          </p:cNvPr>
          <p:cNvSpPr/>
          <p:nvPr userDrawn="1"/>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pic>
        <p:nvPicPr>
          <p:cNvPr id="15" name="Picture 14">
            <a:extLst>
              <a:ext uri="{FF2B5EF4-FFF2-40B4-BE49-F238E27FC236}">
                <a16:creationId xmlns:a16="http://schemas.microsoft.com/office/drawing/2014/main" id="{EE23CBCE-D97A-49E7-BC72-62C86E641B74}"/>
              </a:ext>
            </a:extLst>
          </p:cNvPr>
          <p:cNvPicPr>
            <a:picLocks noChangeAspect="1"/>
          </p:cNvPicPr>
          <p:nvPr userDrawn="1"/>
        </p:nvPicPr>
        <p:blipFill>
          <a:blip r:embed="rId2">
            <a:alphaModFix amt="68000"/>
            <a:extLst>
              <a:ext uri="{28A0092B-C50C-407E-A947-70E740481C1C}">
                <a14:useLocalDpi xmlns:a14="http://schemas.microsoft.com/office/drawing/2010/main" val="0"/>
              </a:ext>
            </a:extLst>
          </a:blip>
          <a:stretch>
            <a:fillRect/>
          </a:stretch>
        </p:blipFill>
        <p:spPr>
          <a:xfrm>
            <a:off x="8845074" y="956216"/>
            <a:ext cx="5814585" cy="5797550"/>
          </a:xfrm>
          <a:prstGeom prst="rect">
            <a:avLst/>
          </a:prstGeom>
        </p:spPr>
      </p:pic>
      <p:sp>
        <p:nvSpPr>
          <p:cNvPr id="16" name="Rectangle 15">
            <a:extLst>
              <a:ext uri="{FF2B5EF4-FFF2-40B4-BE49-F238E27FC236}">
                <a16:creationId xmlns:a16="http://schemas.microsoft.com/office/drawing/2014/main" id="{43AD5E5A-8293-4293-88BF-BD45469A583A}"/>
              </a:ext>
            </a:extLst>
          </p:cNvPr>
          <p:cNvSpPr/>
          <p:nvPr userDrawn="1"/>
        </p:nvSpPr>
        <p:spPr>
          <a:xfrm>
            <a:off x="8839200" y="937166"/>
            <a:ext cx="5816600" cy="5816600"/>
          </a:xfrm>
          <a:prstGeom prst="rect">
            <a:avLst/>
          </a:prstGeom>
          <a:gradFill flip="none" rotWithShape="1">
            <a:gsLst>
              <a:gs pos="0">
                <a:schemeClr val="tx1">
                  <a:alpha val="75000"/>
                </a:schemeClr>
              </a:gs>
              <a:gs pos="43000">
                <a:schemeClr val="tx1">
                  <a:alpha val="85000"/>
                </a:schemeClr>
              </a:gs>
              <a:gs pos="100000">
                <a:schemeClr val="tx1"/>
              </a:gs>
            </a:gsLst>
            <a:lin ang="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B7DB95C6-0F65-46FD-90E6-78CC1DB05011}"/>
              </a:ext>
            </a:extLst>
          </p:cNvPr>
          <p:cNvSpPr>
            <a:spLocks noGrp="1"/>
          </p:cNvSpPr>
          <p:nvPr>
            <p:ph type="title"/>
          </p:nvPr>
        </p:nvSpPr>
        <p:spPr>
          <a:xfrm>
            <a:off x="838200" y="365125"/>
            <a:ext cx="8528050" cy="1325563"/>
          </a:xfrm>
        </p:spPr>
        <p:txBody>
          <a:bodyPr/>
          <a:lstStyle>
            <a:lvl1pPr>
              <a:defRPr>
                <a:solidFill>
                  <a:schemeClr val="bg1"/>
                </a:solidFill>
                <a:effectLst>
                  <a:glow rad="38100">
                    <a:schemeClr val="bg1">
                      <a:alpha val="40000"/>
                    </a:schemeClr>
                  </a:glow>
                  <a:outerShdw blurRad="76200" dist="38100" algn="ctr" rotWithShape="0">
                    <a:schemeClr val="accent1">
                      <a:lumMod val="20000"/>
                      <a:lumOff val="80000"/>
                      <a:alpha val="99000"/>
                    </a:schemeClr>
                  </a:outerShdw>
                </a:effectLst>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13449581-EE94-4DB1-81BC-FAAA111E0F62}"/>
              </a:ext>
            </a:extLst>
          </p:cNvPr>
          <p:cNvSpPr>
            <a:spLocks noGrp="1"/>
          </p:cNvSpPr>
          <p:nvPr>
            <p:ph idx="1" hasCustomPrompt="1"/>
          </p:nvPr>
        </p:nvSpPr>
        <p:spPr>
          <a:xfrm>
            <a:off x="838200" y="1825625"/>
            <a:ext cx="10223500" cy="3874650"/>
          </a:xfrm>
        </p:spPr>
        <p:txBody>
          <a:bodyPr/>
          <a:lstStyle>
            <a:lvl1pPr marL="2286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1pPr>
            <a:lvl2pPr marL="6858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2pPr>
            <a:lvl3pPr marL="11430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3pPr>
            <a:lvl4pPr marL="16002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4pPr>
            <a:lvl5pPr marL="20574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5pPr>
          </a:lstStyle>
          <a:p>
            <a:pPr lvl="0"/>
            <a:r>
              <a:rPr lang="en-US" dirty="0"/>
              <a:t>Click to edit Master text styles </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3" name="TextBox 12">
            <a:extLst>
              <a:ext uri="{FF2B5EF4-FFF2-40B4-BE49-F238E27FC236}">
                <a16:creationId xmlns:a16="http://schemas.microsoft.com/office/drawing/2014/main" id="{3101FCAD-772F-4A75-8808-5CF97EEDFF8A}"/>
              </a:ext>
            </a:extLst>
          </p:cNvPr>
          <p:cNvSpPr txBox="1"/>
          <p:nvPr userDrawn="1"/>
        </p:nvSpPr>
        <p:spPr>
          <a:xfrm>
            <a:off x="8782791" y="289242"/>
            <a:ext cx="2843317"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400" dirty="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dirty="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dirty="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05:25</a:t>
            </a:r>
          </a:p>
        </p:txBody>
      </p:sp>
      <p:sp>
        <p:nvSpPr>
          <p:cNvPr id="14" name="TextBox 13">
            <a:extLst>
              <a:ext uri="{FF2B5EF4-FFF2-40B4-BE49-F238E27FC236}">
                <a16:creationId xmlns:a16="http://schemas.microsoft.com/office/drawing/2014/main" id="{E0354FA9-6B43-461B-897B-EF0D33852CB6}"/>
              </a:ext>
            </a:extLst>
          </p:cNvPr>
          <p:cNvSpPr txBox="1"/>
          <p:nvPr userDrawn="1"/>
        </p:nvSpPr>
        <p:spPr>
          <a:xfrm>
            <a:off x="763483" y="5955972"/>
            <a:ext cx="384726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endParaRPr lang="en-CA" dirty="0"/>
          </a:p>
        </p:txBody>
      </p:sp>
    </p:spTree>
    <p:extLst>
      <p:ext uri="{BB962C8B-B14F-4D97-AF65-F5344CB8AC3E}">
        <p14:creationId xmlns:p14="http://schemas.microsoft.com/office/powerpoint/2010/main" val="250311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11A69A-2896-4CF2-9266-C3319337110F}"/>
              </a:ext>
            </a:extLst>
          </p:cNvPr>
          <p:cNvSpPr>
            <a:spLocks noGrp="1"/>
          </p:cNvSpPr>
          <p:nvPr>
            <p:ph type="dt" sz="half" idx="10"/>
          </p:nvPr>
        </p:nvSpPr>
        <p:spPr/>
        <p:txBody>
          <a:bodyPr/>
          <a:lstStyle/>
          <a:p>
            <a:fld id="{1D36BD31-340A-43FA-B77B-2EB74193D072}" type="datetimeFigureOut">
              <a:rPr lang="en-CA" smtClean="0"/>
              <a:t>2023-04-23</a:t>
            </a:fld>
            <a:endParaRPr lang="en-CA"/>
          </a:p>
        </p:txBody>
      </p:sp>
      <p:sp>
        <p:nvSpPr>
          <p:cNvPr id="3" name="Footer Placeholder 2">
            <a:extLst>
              <a:ext uri="{FF2B5EF4-FFF2-40B4-BE49-F238E27FC236}">
                <a16:creationId xmlns:a16="http://schemas.microsoft.com/office/drawing/2014/main" id="{EEFFA714-8203-4E77-A3E8-AE970250CDF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6BB7444-9597-44E6-9D5B-A6DDC52F1D58}"/>
              </a:ext>
            </a:extLst>
          </p:cNvPr>
          <p:cNvSpPr>
            <a:spLocks noGrp="1"/>
          </p:cNvSpPr>
          <p:nvPr>
            <p:ph type="sldNum" sz="quarter" idx="12"/>
          </p:nvPr>
        </p:nvSpPr>
        <p:spPr/>
        <p:txBody>
          <a:bodyPr/>
          <a:lstStyle/>
          <a:p>
            <a:fld id="{B31479FA-A726-42F7-9EF8-5BCF76536E93}" type="slidenum">
              <a:rPr lang="en-CA" smtClean="0"/>
              <a:t>‹#›</a:t>
            </a:fld>
            <a:endParaRPr lang="en-CA"/>
          </a:p>
        </p:txBody>
      </p:sp>
    </p:spTree>
    <p:extLst>
      <p:ext uri="{BB962C8B-B14F-4D97-AF65-F5344CB8AC3E}">
        <p14:creationId xmlns:p14="http://schemas.microsoft.com/office/powerpoint/2010/main" val="336980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9104D-FF3F-46F0-A0AD-953251C5C6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B41BF84-348E-4217-BA05-72A4C17DEB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BE32625-041F-4A2F-9B62-7A8E0B1FCA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42890D-29D6-4D06-9B9B-22582F643A11}"/>
              </a:ext>
            </a:extLst>
          </p:cNvPr>
          <p:cNvSpPr>
            <a:spLocks noGrp="1"/>
          </p:cNvSpPr>
          <p:nvPr>
            <p:ph type="dt" sz="half" idx="10"/>
          </p:nvPr>
        </p:nvSpPr>
        <p:spPr/>
        <p:txBody>
          <a:bodyPr/>
          <a:lstStyle/>
          <a:p>
            <a:fld id="{1D36BD31-340A-43FA-B77B-2EB74193D072}" type="datetimeFigureOut">
              <a:rPr lang="en-CA" smtClean="0"/>
              <a:t>2023-04-23</a:t>
            </a:fld>
            <a:endParaRPr lang="en-CA"/>
          </a:p>
        </p:txBody>
      </p:sp>
      <p:sp>
        <p:nvSpPr>
          <p:cNvPr id="6" name="Footer Placeholder 5">
            <a:extLst>
              <a:ext uri="{FF2B5EF4-FFF2-40B4-BE49-F238E27FC236}">
                <a16:creationId xmlns:a16="http://schemas.microsoft.com/office/drawing/2014/main" id="{78B55DBD-C5E7-4119-8ABE-F2F256ACBBF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E2ACF02-87BA-4E1C-BE84-35D827B07688}"/>
              </a:ext>
            </a:extLst>
          </p:cNvPr>
          <p:cNvSpPr>
            <a:spLocks noGrp="1"/>
          </p:cNvSpPr>
          <p:nvPr>
            <p:ph type="sldNum" sz="quarter" idx="12"/>
          </p:nvPr>
        </p:nvSpPr>
        <p:spPr/>
        <p:txBody>
          <a:bodyPr/>
          <a:lstStyle/>
          <a:p>
            <a:fld id="{B31479FA-A726-42F7-9EF8-5BCF76536E93}" type="slidenum">
              <a:rPr lang="en-CA" smtClean="0"/>
              <a:t>‹#›</a:t>
            </a:fld>
            <a:endParaRPr lang="en-CA"/>
          </a:p>
        </p:txBody>
      </p:sp>
    </p:spTree>
    <p:extLst>
      <p:ext uri="{BB962C8B-B14F-4D97-AF65-F5344CB8AC3E}">
        <p14:creationId xmlns:p14="http://schemas.microsoft.com/office/powerpoint/2010/main" val="209006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1D8E-E132-45C5-B575-B29AB0D91F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99ABA5A-F8D7-4193-AB90-1EA8EA2F41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8741AE5F-CB32-48F8-91D4-D990D4EC1C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E1C40D-32B6-41F7-BE82-1066762E948A}"/>
              </a:ext>
            </a:extLst>
          </p:cNvPr>
          <p:cNvSpPr>
            <a:spLocks noGrp="1"/>
          </p:cNvSpPr>
          <p:nvPr>
            <p:ph type="dt" sz="half" idx="10"/>
          </p:nvPr>
        </p:nvSpPr>
        <p:spPr/>
        <p:txBody>
          <a:bodyPr/>
          <a:lstStyle/>
          <a:p>
            <a:fld id="{1D36BD31-340A-43FA-B77B-2EB74193D072}" type="datetimeFigureOut">
              <a:rPr lang="en-CA" smtClean="0"/>
              <a:t>2023-04-23</a:t>
            </a:fld>
            <a:endParaRPr lang="en-CA"/>
          </a:p>
        </p:txBody>
      </p:sp>
      <p:sp>
        <p:nvSpPr>
          <p:cNvPr id="6" name="Footer Placeholder 5">
            <a:extLst>
              <a:ext uri="{FF2B5EF4-FFF2-40B4-BE49-F238E27FC236}">
                <a16:creationId xmlns:a16="http://schemas.microsoft.com/office/drawing/2014/main" id="{79870999-DBC7-4AFC-973D-EBE180DC53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B3EAED9-F251-4F2A-AFE8-884235D73271}"/>
              </a:ext>
            </a:extLst>
          </p:cNvPr>
          <p:cNvSpPr>
            <a:spLocks noGrp="1"/>
          </p:cNvSpPr>
          <p:nvPr>
            <p:ph type="sldNum" sz="quarter" idx="12"/>
          </p:nvPr>
        </p:nvSpPr>
        <p:spPr/>
        <p:txBody>
          <a:bodyPr/>
          <a:lstStyle/>
          <a:p>
            <a:fld id="{B31479FA-A726-42F7-9EF8-5BCF76536E93}" type="slidenum">
              <a:rPr lang="en-CA" smtClean="0"/>
              <a:t>‹#›</a:t>
            </a:fld>
            <a:endParaRPr lang="en-CA"/>
          </a:p>
        </p:txBody>
      </p:sp>
    </p:spTree>
    <p:extLst>
      <p:ext uri="{BB962C8B-B14F-4D97-AF65-F5344CB8AC3E}">
        <p14:creationId xmlns:p14="http://schemas.microsoft.com/office/powerpoint/2010/main" val="51329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ED0A-C937-457E-95C2-5A8D914DFF0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EF1FA25-F715-4E86-8AA9-35A727E0AA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909316-3946-4384-80CA-72288ACD1F33}"/>
              </a:ext>
            </a:extLst>
          </p:cNvPr>
          <p:cNvSpPr>
            <a:spLocks noGrp="1"/>
          </p:cNvSpPr>
          <p:nvPr>
            <p:ph type="dt" sz="half" idx="10"/>
          </p:nvPr>
        </p:nvSpPr>
        <p:spPr/>
        <p:txBody>
          <a:bodyPr/>
          <a:lstStyle/>
          <a:p>
            <a:fld id="{1D36BD31-340A-43FA-B77B-2EB74193D072}" type="datetimeFigureOut">
              <a:rPr lang="en-CA" smtClean="0"/>
              <a:t>2023-04-23</a:t>
            </a:fld>
            <a:endParaRPr lang="en-CA"/>
          </a:p>
        </p:txBody>
      </p:sp>
      <p:sp>
        <p:nvSpPr>
          <p:cNvPr id="5" name="Footer Placeholder 4">
            <a:extLst>
              <a:ext uri="{FF2B5EF4-FFF2-40B4-BE49-F238E27FC236}">
                <a16:creationId xmlns:a16="http://schemas.microsoft.com/office/drawing/2014/main" id="{10938A18-749F-4547-8346-662A885046D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498C9AC-C4EB-4C06-A181-3E6ED6E6D3E9}"/>
              </a:ext>
            </a:extLst>
          </p:cNvPr>
          <p:cNvSpPr>
            <a:spLocks noGrp="1"/>
          </p:cNvSpPr>
          <p:nvPr>
            <p:ph type="sldNum" sz="quarter" idx="12"/>
          </p:nvPr>
        </p:nvSpPr>
        <p:spPr/>
        <p:txBody>
          <a:bodyPr/>
          <a:lstStyle/>
          <a:p>
            <a:fld id="{B31479FA-A726-42F7-9EF8-5BCF76536E93}" type="slidenum">
              <a:rPr lang="en-CA" smtClean="0"/>
              <a:t>‹#›</a:t>
            </a:fld>
            <a:endParaRPr lang="en-CA"/>
          </a:p>
        </p:txBody>
      </p:sp>
    </p:spTree>
    <p:extLst>
      <p:ext uri="{BB962C8B-B14F-4D97-AF65-F5344CB8AC3E}">
        <p14:creationId xmlns:p14="http://schemas.microsoft.com/office/powerpoint/2010/main" val="142214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BDD4FB-A503-450B-B702-459E460BF1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397C0F2-9996-427E-A2CD-54B5E0E913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F8ADCBD-672C-4A4E-89A3-2511EDCEC0CF}"/>
              </a:ext>
            </a:extLst>
          </p:cNvPr>
          <p:cNvSpPr>
            <a:spLocks noGrp="1"/>
          </p:cNvSpPr>
          <p:nvPr>
            <p:ph type="dt" sz="half" idx="10"/>
          </p:nvPr>
        </p:nvSpPr>
        <p:spPr/>
        <p:txBody>
          <a:bodyPr/>
          <a:lstStyle/>
          <a:p>
            <a:fld id="{1D36BD31-340A-43FA-B77B-2EB74193D072}" type="datetimeFigureOut">
              <a:rPr lang="en-CA" smtClean="0"/>
              <a:t>2023-04-23</a:t>
            </a:fld>
            <a:endParaRPr lang="en-CA"/>
          </a:p>
        </p:txBody>
      </p:sp>
      <p:sp>
        <p:nvSpPr>
          <p:cNvPr id="5" name="Footer Placeholder 4">
            <a:extLst>
              <a:ext uri="{FF2B5EF4-FFF2-40B4-BE49-F238E27FC236}">
                <a16:creationId xmlns:a16="http://schemas.microsoft.com/office/drawing/2014/main" id="{8EB932FF-2AB3-4510-8500-340ACA3539A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5198180-3A1E-404E-B982-57B594105339}"/>
              </a:ext>
            </a:extLst>
          </p:cNvPr>
          <p:cNvSpPr>
            <a:spLocks noGrp="1"/>
          </p:cNvSpPr>
          <p:nvPr>
            <p:ph type="sldNum" sz="quarter" idx="12"/>
          </p:nvPr>
        </p:nvSpPr>
        <p:spPr/>
        <p:txBody>
          <a:bodyPr/>
          <a:lstStyle/>
          <a:p>
            <a:fld id="{B31479FA-A726-42F7-9EF8-5BCF76536E93}" type="slidenum">
              <a:rPr lang="en-CA" smtClean="0"/>
              <a:t>‹#›</a:t>
            </a:fld>
            <a:endParaRPr lang="en-CA"/>
          </a:p>
        </p:txBody>
      </p:sp>
    </p:spTree>
    <p:extLst>
      <p:ext uri="{BB962C8B-B14F-4D97-AF65-F5344CB8AC3E}">
        <p14:creationId xmlns:p14="http://schemas.microsoft.com/office/powerpoint/2010/main" val="3190705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40BCD-0310-464F-80DD-BAE8DB0A6FCD}"/>
              </a:ext>
            </a:extLst>
          </p:cNvPr>
          <p:cNvSpPr/>
          <p:nvPr userDrawn="1"/>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B7DB95C6-0F65-46FD-90E6-78CC1DB05011}"/>
              </a:ext>
            </a:extLst>
          </p:cNvPr>
          <p:cNvSpPr>
            <a:spLocks noGrp="1"/>
          </p:cNvSpPr>
          <p:nvPr>
            <p:ph type="title"/>
          </p:nvPr>
        </p:nvSpPr>
        <p:spPr>
          <a:xfrm>
            <a:off x="838200" y="365125"/>
            <a:ext cx="8528050" cy="1325563"/>
          </a:xfrm>
        </p:spPr>
        <p:txBody>
          <a:bodyPr/>
          <a:lstStyle>
            <a:lvl1pPr>
              <a:defRPr>
                <a:solidFill>
                  <a:schemeClr val="bg1"/>
                </a:solidFill>
                <a:effectLst>
                  <a:glow rad="38100">
                    <a:schemeClr val="bg1">
                      <a:alpha val="40000"/>
                    </a:schemeClr>
                  </a:glow>
                  <a:outerShdw blurRad="76200" dist="38100" algn="ctr" rotWithShape="0">
                    <a:schemeClr val="accent1">
                      <a:lumMod val="20000"/>
                      <a:lumOff val="80000"/>
                      <a:alpha val="99000"/>
                    </a:schemeClr>
                  </a:outerShdw>
                </a:effectLst>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13449581-EE94-4DB1-81BC-FAAA111E0F62}"/>
              </a:ext>
            </a:extLst>
          </p:cNvPr>
          <p:cNvSpPr>
            <a:spLocks noGrp="1"/>
          </p:cNvSpPr>
          <p:nvPr>
            <p:ph idx="1" hasCustomPrompt="1"/>
          </p:nvPr>
        </p:nvSpPr>
        <p:spPr>
          <a:xfrm>
            <a:off x="838200" y="1825625"/>
            <a:ext cx="9810750" cy="3711575"/>
          </a:xfrm>
        </p:spPr>
        <p:txBody>
          <a:bodyPr/>
          <a:lstStyle>
            <a:lvl1pPr marL="2286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1pPr>
            <a:lvl2pPr marL="6858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2pPr>
            <a:lvl3pPr marL="11430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3pPr>
            <a:lvl4pPr marL="16002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4pPr>
            <a:lvl5pPr marL="20574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5pPr>
          </a:lstStyle>
          <a:p>
            <a:pPr lvl="0"/>
            <a:r>
              <a:rPr lang="en-US" dirty="0"/>
              <a:t>Click to edit Master text styles </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3" name="TextBox 12">
            <a:extLst>
              <a:ext uri="{FF2B5EF4-FFF2-40B4-BE49-F238E27FC236}">
                <a16:creationId xmlns:a16="http://schemas.microsoft.com/office/drawing/2014/main" id="{3101FCAD-772F-4A75-8808-5CF97EEDFF8A}"/>
              </a:ext>
            </a:extLst>
          </p:cNvPr>
          <p:cNvSpPr txBox="1"/>
          <p:nvPr userDrawn="1"/>
        </p:nvSpPr>
        <p:spPr>
          <a:xfrm>
            <a:off x="8782791" y="289242"/>
            <a:ext cx="2843317"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400" dirty="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dirty="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dirty="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05:25</a:t>
            </a:r>
          </a:p>
        </p:txBody>
      </p:sp>
      <p:sp>
        <p:nvSpPr>
          <p:cNvPr id="14" name="TextBox 13">
            <a:extLst>
              <a:ext uri="{FF2B5EF4-FFF2-40B4-BE49-F238E27FC236}">
                <a16:creationId xmlns:a16="http://schemas.microsoft.com/office/drawing/2014/main" id="{E0354FA9-6B43-461B-897B-EF0D33852CB6}"/>
              </a:ext>
            </a:extLst>
          </p:cNvPr>
          <p:cNvSpPr txBox="1"/>
          <p:nvPr userDrawn="1"/>
        </p:nvSpPr>
        <p:spPr>
          <a:xfrm>
            <a:off x="763483" y="5955972"/>
            <a:ext cx="384726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endParaRPr lang="en-CA" dirty="0"/>
          </a:p>
        </p:txBody>
      </p:sp>
    </p:spTree>
    <p:extLst>
      <p:ext uri="{BB962C8B-B14F-4D97-AF65-F5344CB8AC3E}">
        <p14:creationId xmlns:p14="http://schemas.microsoft.com/office/powerpoint/2010/main" val="220701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40BCD-0310-464F-80DD-BAE8DB0A6FCD}"/>
              </a:ext>
            </a:extLst>
          </p:cNvPr>
          <p:cNvSpPr/>
          <p:nvPr userDrawn="1"/>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B7DB95C6-0F65-46FD-90E6-78CC1DB05011}"/>
              </a:ext>
            </a:extLst>
          </p:cNvPr>
          <p:cNvSpPr>
            <a:spLocks noGrp="1"/>
          </p:cNvSpPr>
          <p:nvPr>
            <p:ph type="title"/>
          </p:nvPr>
        </p:nvSpPr>
        <p:spPr>
          <a:xfrm>
            <a:off x="2025940" y="365125"/>
            <a:ext cx="8528050" cy="952023"/>
          </a:xfrm>
        </p:spPr>
        <p:txBody>
          <a:bodyPr/>
          <a:lstStyle>
            <a:lvl1pPr algn="ctr">
              <a:defRPr>
                <a:solidFill>
                  <a:schemeClr val="bg1"/>
                </a:solidFill>
                <a:effectLst>
                  <a:glow rad="38100">
                    <a:schemeClr val="bg1">
                      <a:alpha val="40000"/>
                    </a:schemeClr>
                  </a:glow>
                  <a:outerShdw blurRad="76200" dist="38100" algn="ctr" rotWithShape="0">
                    <a:schemeClr val="accent1">
                      <a:lumMod val="20000"/>
                      <a:lumOff val="80000"/>
                      <a:alpha val="99000"/>
                    </a:schemeClr>
                  </a:outerShdw>
                </a:effectLst>
              </a:defRPr>
            </a:lvl1pPr>
          </a:lstStyle>
          <a:p>
            <a:r>
              <a:rPr lang="en-US" dirty="0"/>
              <a:t>Click to edit Master title style</a:t>
            </a:r>
            <a:endParaRPr lang="en-CA" dirty="0"/>
          </a:p>
        </p:txBody>
      </p:sp>
      <p:sp>
        <p:nvSpPr>
          <p:cNvPr id="4" name="Rectangle 3">
            <a:extLst>
              <a:ext uri="{FF2B5EF4-FFF2-40B4-BE49-F238E27FC236}">
                <a16:creationId xmlns:a16="http://schemas.microsoft.com/office/drawing/2014/main" id="{2EC933DF-ED18-4042-8397-88C072980B8F}"/>
              </a:ext>
            </a:extLst>
          </p:cNvPr>
          <p:cNvSpPr/>
          <p:nvPr userDrawn="1"/>
        </p:nvSpPr>
        <p:spPr>
          <a:xfrm>
            <a:off x="2240280" y="1676400"/>
            <a:ext cx="2316480" cy="2072640"/>
          </a:xfrm>
          <a:prstGeom prst="rect">
            <a:avLst/>
          </a:prstGeom>
          <a:noFill/>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65589808-6730-4651-882A-E68C5917782C}"/>
              </a:ext>
            </a:extLst>
          </p:cNvPr>
          <p:cNvSpPr txBox="1"/>
          <p:nvPr userDrawn="1"/>
        </p:nvSpPr>
        <p:spPr>
          <a:xfrm>
            <a:off x="2240280" y="1740515"/>
            <a:ext cx="944880" cy="324505"/>
          </a:xfrm>
          <a:prstGeom prst="rect">
            <a:avLst/>
          </a:prstGeom>
          <a:noFill/>
        </p:spPr>
        <p:txBody>
          <a:bodyPr wrap="square">
            <a:spAutoFit/>
          </a:bodyPr>
          <a:lstStyle/>
          <a:p>
            <a:r>
              <a:rPr lang="en-CA" sz="500" dirty="0">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rPr>
              <a:t>14157</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01/</a:t>
            </a:r>
            <a:r>
              <a:rPr lang="en-CA" sz="500" dirty="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Zabotina</a:t>
            </a: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L. 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F/77Y</a:t>
            </a:r>
          </a:p>
        </p:txBody>
      </p:sp>
      <p:sp>
        <p:nvSpPr>
          <p:cNvPr id="11" name="TextBox 10">
            <a:extLst>
              <a:ext uri="{FF2B5EF4-FFF2-40B4-BE49-F238E27FC236}">
                <a16:creationId xmlns:a16="http://schemas.microsoft.com/office/drawing/2014/main" id="{0E2C81C9-BC2F-47FE-8E0C-5F0E50C1EF64}"/>
              </a:ext>
            </a:extLst>
          </p:cNvPr>
          <p:cNvSpPr txBox="1"/>
          <p:nvPr userDrawn="1"/>
        </p:nvSpPr>
        <p:spPr>
          <a:xfrm>
            <a:off x="3444240" y="1740515"/>
            <a:ext cx="1112520"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05:25</a:t>
            </a:r>
          </a:p>
          <a:p>
            <a:endParaRPr lang="en-CA" sz="500" dirty="0"/>
          </a:p>
        </p:txBody>
      </p:sp>
      <p:sp>
        <p:nvSpPr>
          <p:cNvPr id="15" name="TextBox 14">
            <a:extLst>
              <a:ext uri="{FF2B5EF4-FFF2-40B4-BE49-F238E27FC236}">
                <a16:creationId xmlns:a16="http://schemas.microsoft.com/office/drawing/2014/main" id="{FF67EF77-41AA-49A8-B607-174F03807AFC}"/>
              </a:ext>
            </a:extLst>
          </p:cNvPr>
          <p:cNvSpPr txBox="1"/>
          <p:nvPr userDrawn="1"/>
        </p:nvSpPr>
        <p:spPr>
          <a:xfrm>
            <a:off x="2240280" y="3392141"/>
            <a:ext cx="1136437"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p>
        </p:txBody>
      </p:sp>
      <p:sp>
        <p:nvSpPr>
          <p:cNvPr id="16" name="TextBox 15">
            <a:extLst>
              <a:ext uri="{FF2B5EF4-FFF2-40B4-BE49-F238E27FC236}">
                <a16:creationId xmlns:a16="http://schemas.microsoft.com/office/drawing/2014/main" id="{2603D51F-F147-41C6-97D9-2B434221C0D2}"/>
              </a:ext>
            </a:extLst>
          </p:cNvPr>
          <p:cNvSpPr txBox="1"/>
          <p:nvPr userDrawn="1"/>
        </p:nvSpPr>
        <p:spPr>
          <a:xfrm>
            <a:off x="3773446" y="3392141"/>
            <a:ext cx="783314" cy="3231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Fov</a:t>
            </a: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240.0x240.0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W: 979 L:550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XGY OPER-0.35</a:t>
            </a:r>
          </a:p>
        </p:txBody>
      </p:sp>
      <p:sp>
        <p:nvSpPr>
          <p:cNvPr id="17" name="TextBox 16">
            <a:extLst>
              <a:ext uri="{FF2B5EF4-FFF2-40B4-BE49-F238E27FC236}">
                <a16:creationId xmlns:a16="http://schemas.microsoft.com/office/drawing/2014/main" id="{FCDE940A-B65F-48E1-A161-8F1356CD98A8}"/>
              </a:ext>
            </a:extLst>
          </p:cNvPr>
          <p:cNvSpPr txBox="1"/>
          <p:nvPr userDrawn="1"/>
        </p:nvSpPr>
        <p:spPr>
          <a:xfrm>
            <a:off x="3077820" y="1940570"/>
            <a:ext cx="998870" cy="1015663"/>
          </a:xfrm>
          <a:prstGeom prst="rect">
            <a:avLst/>
          </a:prstGeom>
          <a:noFill/>
        </p:spPr>
        <p:txBody>
          <a:bodyPr wrap="square">
            <a:spAutoFit/>
          </a:bodyPr>
          <a:lstStyle/>
          <a:p>
            <a:r>
              <a:rPr lang="en-CA" sz="60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1</a:t>
            </a:r>
            <a:endParaRPr lang="en-CA" sz="6000" dirty="0"/>
          </a:p>
        </p:txBody>
      </p:sp>
      <p:sp>
        <p:nvSpPr>
          <p:cNvPr id="22" name="Text Placeholder 21">
            <a:extLst>
              <a:ext uri="{FF2B5EF4-FFF2-40B4-BE49-F238E27FC236}">
                <a16:creationId xmlns:a16="http://schemas.microsoft.com/office/drawing/2014/main" id="{9C373A57-BF45-4316-BBA6-64CA725530C5}"/>
              </a:ext>
            </a:extLst>
          </p:cNvPr>
          <p:cNvSpPr>
            <a:spLocks noGrp="1"/>
          </p:cNvSpPr>
          <p:nvPr>
            <p:ph type="body" sz="quarter" idx="11"/>
          </p:nvPr>
        </p:nvSpPr>
        <p:spPr>
          <a:xfrm>
            <a:off x="2306848" y="2840882"/>
            <a:ext cx="2139737" cy="517525"/>
          </a:xfrm>
        </p:spPr>
        <p:txBody>
          <a:bodyPr>
            <a:normAutofit/>
          </a:bodyPr>
          <a:lstStyle>
            <a:lvl1pPr marL="0" indent="0" algn="ctr">
              <a:buNone/>
              <a:defRPr lang="en-CA" sz="24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defRPr>
            </a:lvl1pPr>
          </a:lstStyle>
          <a:p>
            <a:pPr lvl="0"/>
            <a:r>
              <a:rPr lang="en-CA" dirty="0"/>
              <a:t>Click to edit</a:t>
            </a:r>
          </a:p>
        </p:txBody>
      </p:sp>
      <p:sp>
        <p:nvSpPr>
          <p:cNvPr id="30" name="Rectangle 29">
            <a:extLst>
              <a:ext uri="{FF2B5EF4-FFF2-40B4-BE49-F238E27FC236}">
                <a16:creationId xmlns:a16="http://schemas.microsoft.com/office/drawing/2014/main" id="{01A49486-92C7-484F-9ED6-1DB865A5F9EC}"/>
              </a:ext>
            </a:extLst>
          </p:cNvPr>
          <p:cNvSpPr/>
          <p:nvPr userDrawn="1"/>
        </p:nvSpPr>
        <p:spPr>
          <a:xfrm>
            <a:off x="5120630" y="1676400"/>
            <a:ext cx="2316480" cy="2072640"/>
          </a:xfrm>
          <a:prstGeom prst="rect">
            <a:avLst/>
          </a:prstGeom>
          <a:noFill/>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a:extLst>
              <a:ext uri="{FF2B5EF4-FFF2-40B4-BE49-F238E27FC236}">
                <a16:creationId xmlns:a16="http://schemas.microsoft.com/office/drawing/2014/main" id="{4C5A46F8-E741-4B62-BD39-9383F4600FDE}"/>
              </a:ext>
            </a:extLst>
          </p:cNvPr>
          <p:cNvSpPr txBox="1"/>
          <p:nvPr userDrawn="1"/>
        </p:nvSpPr>
        <p:spPr>
          <a:xfrm>
            <a:off x="5120630" y="1740515"/>
            <a:ext cx="944880" cy="324505"/>
          </a:xfrm>
          <a:prstGeom prst="rect">
            <a:avLst/>
          </a:prstGeom>
          <a:noFill/>
        </p:spPr>
        <p:txBody>
          <a:bodyPr wrap="square">
            <a:spAutoFit/>
          </a:bodyPr>
          <a:lstStyle/>
          <a:p>
            <a:r>
              <a:rPr lang="en-CA" sz="500" dirty="0">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rPr>
              <a:t>14157</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01/</a:t>
            </a:r>
            <a:r>
              <a:rPr lang="en-CA" sz="500" dirty="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Zabotina</a:t>
            </a: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L. 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F/77Y</a:t>
            </a:r>
          </a:p>
        </p:txBody>
      </p:sp>
      <p:sp>
        <p:nvSpPr>
          <p:cNvPr id="32" name="TextBox 31">
            <a:extLst>
              <a:ext uri="{FF2B5EF4-FFF2-40B4-BE49-F238E27FC236}">
                <a16:creationId xmlns:a16="http://schemas.microsoft.com/office/drawing/2014/main" id="{93AB8168-1B9C-4F5F-9609-8BFFA81EDAD4}"/>
              </a:ext>
            </a:extLst>
          </p:cNvPr>
          <p:cNvSpPr txBox="1"/>
          <p:nvPr userDrawn="1"/>
        </p:nvSpPr>
        <p:spPr>
          <a:xfrm>
            <a:off x="6324590" y="1740515"/>
            <a:ext cx="1112520"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05:25</a:t>
            </a:r>
          </a:p>
          <a:p>
            <a:endParaRPr lang="en-CA" sz="500" dirty="0"/>
          </a:p>
        </p:txBody>
      </p:sp>
      <p:sp>
        <p:nvSpPr>
          <p:cNvPr id="33" name="TextBox 32">
            <a:extLst>
              <a:ext uri="{FF2B5EF4-FFF2-40B4-BE49-F238E27FC236}">
                <a16:creationId xmlns:a16="http://schemas.microsoft.com/office/drawing/2014/main" id="{B115D2DE-F3D8-4925-82A0-21AEC248BA4F}"/>
              </a:ext>
            </a:extLst>
          </p:cNvPr>
          <p:cNvSpPr txBox="1"/>
          <p:nvPr userDrawn="1"/>
        </p:nvSpPr>
        <p:spPr>
          <a:xfrm>
            <a:off x="5120630" y="3392141"/>
            <a:ext cx="1136437"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p>
        </p:txBody>
      </p:sp>
      <p:sp>
        <p:nvSpPr>
          <p:cNvPr id="34" name="TextBox 33">
            <a:extLst>
              <a:ext uri="{FF2B5EF4-FFF2-40B4-BE49-F238E27FC236}">
                <a16:creationId xmlns:a16="http://schemas.microsoft.com/office/drawing/2014/main" id="{396FE304-7A37-4851-8A02-DE2C55A66D94}"/>
              </a:ext>
            </a:extLst>
          </p:cNvPr>
          <p:cNvSpPr txBox="1"/>
          <p:nvPr userDrawn="1"/>
        </p:nvSpPr>
        <p:spPr>
          <a:xfrm>
            <a:off x="6653796" y="3392141"/>
            <a:ext cx="783314" cy="3231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Fov</a:t>
            </a: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240.0x240.0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W: 979 L:550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XGY OPER-0.35</a:t>
            </a:r>
          </a:p>
        </p:txBody>
      </p:sp>
      <p:sp>
        <p:nvSpPr>
          <p:cNvPr id="35" name="TextBox 34">
            <a:extLst>
              <a:ext uri="{FF2B5EF4-FFF2-40B4-BE49-F238E27FC236}">
                <a16:creationId xmlns:a16="http://schemas.microsoft.com/office/drawing/2014/main" id="{1AFA45BB-DE9B-4415-9716-CC02A01E3FCF}"/>
              </a:ext>
            </a:extLst>
          </p:cNvPr>
          <p:cNvSpPr txBox="1"/>
          <p:nvPr userDrawn="1"/>
        </p:nvSpPr>
        <p:spPr>
          <a:xfrm>
            <a:off x="5958170" y="1940570"/>
            <a:ext cx="998870" cy="1015663"/>
          </a:xfrm>
          <a:prstGeom prst="rect">
            <a:avLst/>
          </a:prstGeom>
          <a:noFill/>
        </p:spPr>
        <p:txBody>
          <a:bodyPr wrap="square">
            <a:spAutoFit/>
          </a:bodyPr>
          <a:lstStyle/>
          <a:p>
            <a:r>
              <a:rPr lang="en-CA" sz="60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2</a:t>
            </a:r>
            <a:endParaRPr lang="en-CA" sz="6000" dirty="0"/>
          </a:p>
        </p:txBody>
      </p:sp>
      <p:sp>
        <p:nvSpPr>
          <p:cNvPr id="36" name="Text Placeholder 21">
            <a:extLst>
              <a:ext uri="{FF2B5EF4-FFF2-40B4-BE49-F238E27FC236}">
                <a16:creationId xmlns:a16="http://schemas.microsoft.com/office/drawing/2014/main" id="{6CC06782-3A17-4335-B931-42B8B857230E}"/>
              </a:ext>
            </a:extLst>
          </p:cNvPr>
          <p:cNvSpPr>
            <a:spLocks noGrp="1"/>
          </p:cNvSpPr>
          <p:nvPr>
            <p:ph type="body" sz="quarter" idx="12"/>
          </p:nvPr>
        </p:nvSpPr>
        <p:spPr>
          <a:xfrm>
            <a:off x="5187198" y="2840882"/>
            <a:ext cx="2139737" cy="517525"/>
          </a:xfrm>
        </p:spPr>
        <p:txBody>
          <a:bodyPr>
            <a:normAutofit/>
          </a:bodyPr>
          <a:lstStyle>
            <a:lvl1pPr marL="0" indent="0" algn="ctr">
              <a:buNone/>
              <a:defRPr lang="en-CA" sz="24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defRPr>
            </a:lvl1pPr>
          </a:lstStyle>
          <a:p>
            <a:pPr lvl="0"/>
            <a:r>
              <a:rPr lang="en-CA" dirty="0"/>
              <a:t>Click to edit</a:t>
            </a:r>
          </a:p>
        </p:txBody>
      </p:sp>
      <p:sp>
        <p:nvSpPr>
          <p:cNvPr id="37" name="Rectangle 36">
            <a:extLst>
              <a:ext uri="{FF2B5EF4-FFF2-40B4-BE49-F238E27FC236}">
                <a16:creationId xmlns:a16="http://schemas.microsoft.com/office/drawing/2014/main" id="{8D1F0EC3-4B9B-4355-A36F-EF700B5ADA79}"/>
              </a:ext>
            </a:extLst>
          </p:cNvPr>
          <p:cNvSpPr/>
          <p:nvPr userDrawn="1"/>
        </p:nvSpPr>
        <p:spPr>
          <a:xfrm>
            <a:off x="8000980" y="1676400"/>
            <a:ext cx="2316480" cy="2072640"/>
          </a:xfrm>
          <a:prstGeom prst="rect">
            <a:avLst/>
          </a:prstGeom>
          <a:noFill/>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a:extLst>
              <a:ext uri="{FF2B5EF4-FFF2-40B4-BE49-F238E27FC236}">
                <a16:creationId xmlns:a16="http://schemas.microsoft.com/office/drawing/2014/main" id="{0E4FE5B2-4231-4B68-B68B-6FBB4CC023A0}"/>
              </a:ext>
            </a:extLst>
          </p:cNvPr>
          <p:cNvSpPr txBox="1"/>
          <p:nvPr userDrawn="1"/>
        </p:nvSpPr>
        <p:spPr>
          <a:xfrm>
            <a:off x="8000980" y="1740515"/>
            <a:ext cx="944880" cy="324505"/>
          </a:xfrm>
          <a:prstGeom prst="rect">
            <a:avLst/>
          </a:prstGeom>
          <a:noFill/>
        </p:spPr>
        <p:txBody>
          <a:bodyPr wrap="square">
            <a:spAutoFit/>
          </a:bodyPr>
          <a:lstStyle/>
          <a:p>
            <a:r>
              <a:rPr lang="en-CA" sz="500" dirty="0">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rPr>
              <a:t>14157</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01/</a:t>
            </a:r>
            <a:r>
              <a:rPr lang="en-CA" sz="500" dirty="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Zabotina</a:t>
            </a: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L. 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F/77Y</a:t>
            </a:r>
          </a:p>
        </p:txBody>
      </p:sp>
      <p:sp>
        <p:nvSpPr>
          <p:cNvPr id="39" name="TextBox 38">
            <a:extLst>
              <a:ext uri="{FF2B5EF4-FFF2-40B4-BE49-F238E27FC236}">
                <a16:creationId xmlns:a16="http://schemas.microsoft.com/office/drawing/2014/main" id="{500838FC-DA9D-4364-9DC5-374B5E0E8502}"/>
              </a:ext>
            </a:extLst>
          </p:cNvPr>
          <p:cNvSpPr txBox="1"/>
          <p:nvPr userDrawn="1"/>
        </p:nvSpPr>
        <p:spPr>
          <a:xfrm>
            <a:off x="9204940" y="1740515"/>
            <a:ext cx="1112520"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05:25</a:t>
            </a:r>
          </a:p>
          <a:p>
            <a:endParaRPr lang="en-CA" sz="500" dirty="0"/>
          </a:p>
        </p:txBody>
      </p:sp>
      <p:sp>
        <p:nvSpPr>
          <p:cNvPr id="40" name="TextBox 39">
            <a:extLst>
              <a:ext uri="{FF2B5EF4-FFF2-40B4-BE49-F238E27FC236}">
                <a16:creationId xmlns:a16="http://schemas.microsoft.com/office/drawing/2014/main" id="{AFA3E3F0-FA6F-426E-B861-E5E9F587A8E9}"/>
              </a:ext>
            </a:extLst>
          </p:cNvPr>
          <p:cNvSpPr txBox="1"/>
          <p:nvPr userDrawn="1"/>
        </p:nvSpPr>
        <p:spPr>
          <a:xfrm>
            <a:off x="8000980" y="3392141"/>
            <a:ext cx="1136437"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p>
        </p:txBody>
      </p:sp>
      <p:sp>
        <p:nvSpPr>
          <p:cNvPr id="41" name="TextBox 40">
            <a:extLst>
              <a:ext uri="{FF2B5EF4-FFF2-40B4-BE49-F238E27FC236}">
                <a16:creationId xmlns:a16="http://schemas.microsoft.com/office/drawing/2014/main" id="{D732A1B2-9EF0-42FD-A896-21CB509310D1}"/>
              </a:ext>
            </a:extLst>
          </p:cNvPr>
          <p:cNvSpPr txBox="1"/>
          <p:nvPr userDrawn="1"/>
        </p:nvSpPr>
        <p:spPr>
          <a:xfrm>
            <a:off x="9534146" y="3392141"/>
            <a:ext cx="783314" cy="3231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Fov</a:t>
            </a: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240.0x240.0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W: 979 L:550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XGY OPER-0.35</a:t>
            </a:r>
          </a:p>
        </p:txBody>
      </p:sp>
      <p:sp>
        <p:nvSpPr>
          <p:cNvPr id="42" name="TextBox 41">
            <a:extLst>
              <a:ext uri="{FF2B5EF4-FFF2-40B4-BE49-F238E27FC236}">
                <a16:creationId xmlns:a16="http://schemas.microsoft.com/office/drawing/2014/main" id="{EBD0ABBE-FAB0-4ADF-B27E-838E5AC158FC}"/>
              </a:ext>
            </a:extLst>
          </p:cNvPr>
          <p:cNvSpPr txBox="1"/>
          <p:nvPr userDrawn="1"/>
        </p:nvSpPr>
        <p:spPr>
          <a:xfrm>
            <a:off x="8838520" y="1940570"/>
            <a:ext cx="998870" cy="1015663"/>
          </a:xfrm>
          <a:prstGeom prst="rect">
            <a:avLst/>
          </a:prstGeom>
          <a:noFill/>
        </p:spPr>
        <p:txBody>
          <a:bodyPr wrap="square">
            <a:spAutoFit/>
          </a:bodyPr>
          <a:lstStyle/>
          <a:p>
            <a:r>
              <a:rPr lang="en-CA" sz="60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3</a:t>
            </a:r>
            <a:endParaRPr lang="en-CA" sz="6000" dirty="0"/>
          </a:p>
        </p:txBody>
      </p:sp>
      <p:sp>
        <p:nvSpPr>
          <p:cNvPr id="43" name="Text Placeholder 21">
            <a:extLst>
              <a:ext uri="{FF2B5EF4-FFF2-40B4-BE49-F238E27FC236}">
                <a16:creationId xmlns:a16="http://schemas.microsoft.com/office/drawing/2014/main" id="{72871867-B238-4D80-AAFB-C2C630CB8236}"/>
              </a:ext>
            </a:extLst>
          </p:cNvPr>
          <p:cNvSpPr>
            <a:spLocks noGrp="1"/>
          </p:cNvSpPr>
          <p:nvPr>
            <p:ph type="body" sz="quarter" idx="13"/>
          </p:nvPr>
        </p:nvSpPr>
        <p:spPr>
          <a:xfrm>
            <a:off x="8067548" y="2840882"/>
            <a:ext cx="2139737" cy="517525"/>
          </a:xfrm>
        </p:spPr>
        <p:txBody>
          <a:bodyPr>
            <a:normAutofit/>
          </a:bodyPr>
          <a:lstStyle>
            <a:lvl1pPr marL="0" indent="0" algn="ctr">
              <a:buNone/>
              <a:defRPr lang="en-CA" sz="24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defRPr>
            </a:lvl1pPr>
          </a:lstStyle>
          <a:p>
            <a:pPr lvl="0"/>
            <a:r>
              <a:rPr lang="en-CA" dirty="0"/>
              <a:t>Click to edit</a:t>
            </a:r>
          </a:p>
        </p:txBody>
      </p:sp>
      <p:sp>
        <p:nvSpPr>
          <p:cNvPr id="59" name="Rectangle 58">
            <a:extLst>
              <a:ext uri="{FF2B5EF4-FFF2-40B4-BE49-F238E27FC236}">
                <a16:creationId xmlns:a16="http://schemas.microsoft.com/office/drawing/2014/main" id="{09F880F2-57D6-4095-B2AD-45A5EB241D28}"/>
              </a:ext>
            </a:extLst>
          </p:cNvPr>
          <p:cNvSpPr/>
          <p:nvPr userDrawn="1"/>
        </p:nvSpPr>
        <p:spPr>
          <a:xfrm>
            <a:off x="2240280" y="4006107"/>
            <a:ext cx="2316480" cy="2072640"/>
          </a:xfrm>
          <a:prstGeom prst="rect">
            <a:avLst/>
          </a:prstGeom>
          <a:noFill/>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TextBox 59">
            <a:extLst>
              <a:ext uri="{FF2B5EF4-FFF2-40B4-BE49-F238E27FC236}">
                <a16:creationId xmlns:a16="http://schemas.microsoft.com/office/drawing/2014/main" id="{0385F099-372E-41C6-806E-1AAE02B1433E}"/>
              </a:ext>
            </a:extLst>
          </p:cNvPr>
          <p:cNvSpPr txBox="1"/>
          <p:nvPr userDrawn="1"/>
        </p:nvSpPr>
        <p:spPr>
          <a:xfrm>
            <a:off x="2240280" y="4070222"/>
            <a:ext cx="944880" cy="324505"/>
          </a:xfrm>
          <a:prstGeom prst="rect">
            <a:avLst/>
          </a:prstGeom>
          <a:noFill/>
        </p:spPr>
        <p:txBody>
          <a:bodyPr wrap="square">
            <a:spAutoFit/>
          </a:bodyPr>
          <a:lstStyle/>
          <a:p>
            <a:r>
              <a:rPr lang="en-CA" sz="500" dirty="0">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rPr>
              <a:t>14157</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01/</a:t>
            </a:r>
            <a:r>
              <a:rPr lang="en-CA" sz="500" dirty="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Zabotina</a:t>
            </a: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L. 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F/77Y</a:t>
            </a:r>
          </a:p>
        </p:txBody>
      </p:sp>
      <p:sp>
        <p:nvSpPr>
          <p:cNvPr id="61" name="TextBox 60">
            <a:extLst>
              <a:ext uri="{FF2B5EF4-FFF2-40B4-BE49-F238E27FC236}">
                <a16:creationId xmlns:a16="http://schemas.microsoft.com/office/drawing/2014/main" id="{DBB052B9-D2EA-4626-83EC-16A7A5004CC3}"/>
              </a:ext>
            </a:extLst>
          </p:cNvPr>
          <p:cNvSpPr txBox="1"/>
          <p:nvPr userDrawn="1"/>
        </p:nvSpPr>
        <p:spPr>
          <a:xfrm>
            <a:off x="3444240" y="4070222"/>
            <a:ext cx="1112520"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05:25</a:t>
            </a:r>
          </a:p>
          <a:p>
            <a:endParaRPr lang="en-CA" sz="500" dirty="0"/>
          </a:p>
        </p:txBody>
      </p:sp>
      <p:sp>
        <p:nvSpPr>
          <p:cNvPr id="62" name="TextBox 61">
            <a:extLst>
              <a:ext uri="{FF2B5EF4-FFF2-40B4-BE49-F238E27FC236}">
                <a16:creationId xmlns:a16="http://schemas.microsoft.com/office/drawing/2014/main" id="{3E84B398-A942-4880-8A3C-EEC1800FF992}"/>
              </a:ext>
            </a:extLst>
          </p:cNvPr>
          <p:cNvSpPr txBox="1"/>
          <p:nvPr userDrawn="1"/>
        </p:nvSpPr>
        <p:spPr>
          <a:xfrm>
            <a:off x="2240280" y="5721848"/>
            <a:ext cx="1136437"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p>
        </p:txBody>
      </p:sp>
      <p:sp>
        <p:nvSpPr>
          <p:cNvPr id="63" name="TextBox 62">
            <a:extLst>
              <a:ext uri="{FF2B5EF4-FFF2-40B4-BE49-F238E27FC236}">
                <a16:creationId xmlns:a16="http://schemas.microsoft.com/office/drawing/2014/main" id="{8460D438-0603-42CA-9090-8484821EF8DA}"/>
              </a:ext>
            </a:extLst>
          </p:cNvPr>
          <p:cNvSpPr txBox="1"/>
          <p:nvPr userDrawn="1"/>
        </p:nvSpPr>
        <p:spPr>
          <a:xfrm>
            <a:off x="3773446" y="5721848"/>
            <a:ext cx="783314" cy="3231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Fov</a:t>
            </a: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240.0x240.0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W: 979 L:550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XGY OPER-0.35</a:t>
            </a:r>
          </a:p>
        </p:txBody>
      </p:sp>
      <p:sp>
        <p:nvSpPr>
          <p:cNvPr id="64" name="TextBox 63">
            <a:extLst>
              <a:ext uri="{FF2B5EF4-FFF2-40B4-BE49-F238E27FC236}">
                <a16:creationId xmlns:a16="http://schemas.microsoft.com/office/drawing/2014/main" id="{DC543F75-6142-4864-8EA2-B0EC131CB907}"/>
              </a:ext>
            </a:extLst>
          </p:cNvPr>
          <p:cNvSpPr txBox="1"/>
          <p:nvPr userDrawn="1"/>
        </p:nvSpPr>
        <p:spPr>
          <a:xfrm>
            <a:off x="3077820" y="4270277"/>
            <a:ext cx="998870" cy="1015663"/>
          </a:xfrm>
          <a:prstGeom prst="rect">
            <a:avLst/>
          </a:prstGeom>
          <a:noFill/>
        </p:spPr>
        <p:txBody>
          <a:bodyPr wrap="square">
            <a:spAutoFit/>
          </a:bodyPr>
          <a:lstStyle/>
          <a:p>
            <a:r>
              <a:rPr lang="en-CA" sz="60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4</a:t>
            </a:r>
            <a:endParaRPr lang="en-CA" sz="6000" dirty="0"/>
          </a:p>
        </p:txBody>
      </p:sp>
      <p:sp>
        <p:nvSpPr>
          <p:cNvPr id="65" name="Text Placeholder 21">
            <a:extLst>
              <a:ext uri="{FF2B5EF4-FFF2-40B4-BE49-F238E27FC236}">
                <a16:creationId xmlns:a16="http://schemas.microsoft.com/office/drawing/2014/main" id="{D14A5F16-0EAD-4654-8092-8033EEF34CB4}"/>
              </a:ext>
            </a:extLst>
          </p:cNvPr>
          <p:cNvSpPr>
            <a:spLocks noGrp="1"/>
          </p:cNvSpPr>
          <p:nvPr>
            <p:ph type="body" sz="quarter" idx="14"/>
          </p:nvPr>
        </p:nvSpPr>
        <p:spPr>
          <a:xfrm>
            <a:off x="2306848" y="5170589"/>
            <a:ext cx="2139737" cy="517525"/>
          </a:xfrm>
        </p:spPr>
        <p:txBody>
          <a:bodyPr>
            <a:normAutofit/>
          </a:bodyPr>
          <a:lstStyle>
            <a:lvl1pPr marL="0" indent="0" algn="ctr">
              <a:buNone/>
              <a:defRPr lang="en-CA" sz="24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defRPr>
            </a:lvl1pPr>
          </a:lstStyle>
          <a:p>
            <a:pPr lvl="0"/>
            <a:r>
              <a:rPr lang="en-CA" dirty="0"/>
              <a:t>Click to edit</a:t>
            </a:r>
          </a:p>
        </p:txBody>
      </p:sp>
      <p:sp>
        <p:nvSpPr>
          <p:cNvPr id="66" name="Rectangle 65">
            <a:extLst>
              <a:ext uri="{FF2B5EF4-FFF2-40B4-BE49-F238E27FC236}">
                <a16:creationId xmlns:a16="http://schemas.microsoft.com/office/drawing/2014/main" id="{BB7AEAE9-066B-47D0-907C-00D7DC6F2E06}"/>
              </a:ext>
            </a:extLst>
          </p:cNvPr>
          <p:cNvSpPr/>
          <p:nvPr userDrawn="1"/>
        </p:nvSpPr>
        <p:spPr>
          <a:xfrm>
            <a:off x="5120630" y="4006107"/>
            <a:ext cx="2316480" cy="2072640"/>
          </a:xfrm>
          <a:prstGeom prst="rect">
            <a:avLst/>
          </a:prstGeom>
          <a:noFill/>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TextBox 66">
            <a:extLst>
              <a:ext uri="{FF2B5EF4-FFF2-40B4-BE49-F238E27FC236}">
                <a16:creationId xmlns:a16="http://schemas.microsoft.com/office/drawing/2014/main" id="{B7FC32D0-B689-4292-9D19-4A8EDA969CF6}"/>
              </a:ext>
            </a:extLst>
          </p:cNvPr>
          <p:cNvSpPr txBox="1"/>
          <p:nvPr userDrawn="1"/>
        </p:nvSpPr>
        <p:spPr>
          <a:xfrm>
            <a:off x="5120630" y="4070222"/>
            <a:ext cx="944880" cy="324505"/>
          </a:xfrm>
          <a:prstGeom prst="rect">
            <a:avLst/>
          </a:prstGeom>
          <a:noFill/>
        </p:spPr>
        <p:txBody>
          <a:bodyPr wrap="square">
            <a:spAutoFit/>
          </a:bodyPr>
          <a:lstStyle/>
          <a:p>
            <a:r>
              <a:rPr lang="en-CA" sz="500" dirty="0">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rPr>
              <a:t>14157</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01/</a:t>
            </a:r>
            <a:r>
              <a:rPr lang="en-CA" sz="500" dirty="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Zabotina</a:t>
            </a: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L. 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F/77Y</a:t>
            </a:r>
          </a:p>
        </p:txBody>
      </p:sp>
      <p:sp>
        <p:nvSpPr>
          <p:cNvPr id="68" name="TextBox 67">
            <a:extLst>
              <a:ext uri="{FF2B5EF4-FFF2-40B4-BE49-F238E27FC236}">
                <a16:creationId xmlns:a16="http://schemas.microsoft.com/office/drawing/2014/main" id="{9B0214CD-F163-44A8-A619-F32BD0CFD390}"/>
              </a:ext>
            </a:extLst>
          </p:cNvPr>
          <p:cNvSpPr txBox="1"/>
          <p:nvPr userDrawn="1"/>
        </p:nvSpPr>
        <p:spPr>
          <a:xfrm>
            <a:off x="6324590" y="4070222"/>
            <a:ext cx="1112520"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05:25</a:t>
            </a:r>
          </a:p>
          <a:p>
            <a:endParaRPr lang="en-CA" sz="500" dirty="0"/>
          </a:p>
        </p:txBody>
      </p:sp>
      <p:sp>
        <p:nvSpPr>
          <p:cNvPr id="69" name="TextBox 68">
            <a:extLst>
              <a:ext uri="{FF2B5EF4-FFF2-40B4-BE49-F238E27FC236}">
                <a16:creationId xmlns:a16="http://schemas.microsoft.com/office/drawing/2014/main" id="{90FC7132-EBB3-4CEE-A889-98EAB0AEC609}"/>
              </a:ext>
            </a:extLst>
          </p:cNvPr>
          <p:cNvSpPr txBox="1"/>
          <p:nvPr userDrawn="1"/>
        </p:nvSpPr>
        <p:spPr>
          <a:xfrm>
            <a:off x="5120630" y="5721848"/>
            <a:ext cx="1136437"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p>
        </p:txBody>
      </p:sp>
      <p:sp>
        <p:nvSpPr>
          <p:cNvPr id="70" name="TextBox 69">
            <a:extLst>
              <a:ext uri="{FF2B5EF4-FFF2-40B4-BE49-F238E27FC236}">
                <a16:creationId xmlns:a16="http://schemas.microsoft.com/office/drawing/2014/main" id="{FB03B4C0-06D4-4364-82C0-36A3F9578D55}"/>
              </a:ext>
            </a:extLst>
          </p:cNvPr>
          <p:cNvSpPr txBox="1"/>
          <p:nvPr userDrawn="1"/>
        </p:nvSpPr>
        <p:spPr>
          <a:xfrm>
            <a:off x="6653796" y="5721848"/>
            <a:ext cx="783314" cy="3231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Fov</a:t>
            </a: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240.0x240.0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W: 979 L:550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XGY OPER-0.35</a:t>
            </a:r>
          </a:p>
        </p:txBody>
      </p:sp>
      <p:sp>
        <p:nvSpPr>
          <p:cNvPr id="71" name="TextBox 70">
            <a:extLst>
              <a:ext uri="{FF2B5EF4-FFF2-40B4-BE49-F238E27FC236}">
                <a16:creationId xmlns:a16="http://schemas.microsoft.com/office/drawing/2014/main" id="{F38C5079-F180-421C-8F57-081F0840095C}"/>
              </a:ext>
            </a:extLst>
          </p:cNvPr>
          <p:cNvSpPr txBox="1"/>
          <p:nvPr userDrawn="1"/>
        </p:nvSpPr>
        <p:spPr>
          <a:xfrm>
            <a:off x="5958170" y="4270277"/>
            <a:ext cx="998870" cy="1015663"/>
          </a:xfrm>
          <a:prstGeom prst="rect">
            <a:avLst/>
          </a:prstGeom>
          <a:noFill/>
        </p:spPr>
        <p:txBody>
          <a:bodyPr wrap="square">
            <a:spAutoFit/>
          </a:bodyPr>
          <a:lstStyle/>
          <a:p>
            <a:r>
              <a:rPr lang="en-CA" sz="60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5</a:t>
            </a:r>
            <a:endParaRPr lang="en-CA" sz="6000" dirty="0"/>
          </a:p>
        </p:txBody>
      </p:sp>
      <p:sp>
        <p:nvSpPr>
          <p:cNvPr id="72" name="Text Placeholder 21">
            <a:extLst>
              <a:ext uri="{FF2B5EF4-FFF2-40B4-BE49-F238E27FC236}">
                <a16:creationId xmlns:a16="http://schemas.microsoft.com/office/drawing/2014/main" id="{C30AF880-0930-4141-9D38-0B8B4ABEAF25}"/>
              </a:ext>
            </a:extLst>
          </p:cNvPr>
          <p:cNvSpPr>
            <a:spLocks noGrp="1"/>
          </p:cNvSpPr>
          <p:nvPr>
            <p:ph type="body" sz="quarter" idx="15"/>
          </p:nvPr>
        </p:nvSpPr>
        <p:spPr>
          <a:xfrm>
            <a:off x="5187198" y="5170589"/>
            <a:ext cx="2139737" cy="517525"/>
          </a:xfrm>
        </p:spPr>
        <p:txBody>
          <a:bodyPr>
            <a:normAutofit/>
          </a:bodyPr>
          <a:lstStyle>
            <a:lvl1pPr marL="0" indent="0" algn="ctr">
              <a:buNone/>
              <a:defRPr lang="en-CA" sz="24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defRPr>
            </a:lvl1pPr>
          </a:lstStyle>
          <a:p>
            <a:pPr lvl="0"/>
            <a:r>
              <a:rPr lang="en-CA" dirty="0"/>
              <a:t>Click to edit</a:t>
            </a:r>
          </a:p>
        </p:txBody>
      </p:sp>
      <p:sp>
        <p:nvSpPr>
          <p:cNvPr id="73" name="Rectangle 72">
            <a:extLst>
              <a:ext uri="{FF2B5EF4-FFF2-40B4-BE49-F238E27FC236}">
                <a16:creationId xmlns:a16="http://schemas.microsoft.com/office/drawing/2014/main" id="{72B156D6-A945-4401-829B-39C3C487195E}"/>
              </a:ext>
            </a:extLst>
          </p:cNvPr>
          <p:cNvSpPr/>
          <p:nvPr userDrawn="1"/>
        </p:nvSpPr>
        <p:spPr>
          <a:xfrm>
            <a:off x="8000980" y="4006107"/>
            <a:ext cx="2316480" cy="2072640"/>
          </a:xfrm>
          <a:prstGeom prst="rect">
            <a:avLst/>
          </a:prstGeom>
          <a:noFill/>
          <a:ln w="19050">
            <a:solidFill>
              <a:schemeClr val="bg1"/>
            </a:solidFill>
          </a:ln>
          <a:effectLst>
            <a:glow rad="38100">
              <a:schemeClr val="bg1">
                <a:alpha val="31000"/>
              </a:schemeClr>
            </a:glow>
            <a:outerShdw blurRad="190500" dist="12700" algn="ctr" rotWithShape="0">
              <a:schemeClr val="bg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TextBox 73">
            <a:extLst>
              <a:ext uri="{FF2B5EF4-FFF2-40B4-BE49-F238E27FC236}">
                <a16:creationId xmlns:a16="http://schemas.microsoft.com/office/drawing/2014/main" id="{CDEA08F8-5793-4F11-A839-4FBD452BA519}"/>
              </a:ext>
            </a:extLst>
          </p:cNvPr>
          <p:cNvSpPr txBox="1"/>
          <p:nvPr userDrawn="1"/>
        </p:nvSpPr>
        <p:spPr>
          <a:xfrm>
            <a:off x="8000980" y="4070222"/>
            <a:ext cx="944880" cy="324505"/>
          </a:xfrm>
          <a:prstGeom prst="rect">
            <a:avLst/>
          </a:prstGeom>
          <a:noFill/>
        </p:spPr>
        <p:txBody>
          <a:bodyPr wrap="square">
            <a:spAutoFit/>
          </a:bodyPr>
          <a:lstStyle/>
          <a:p>
            <a:r>
              <a:rPr lang="en-CA" sz="500" dirty="0">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rPr>
              <a:t>14157</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01/</a:t>
            </a:r>
            <a:r>
              <a:rPr lang="en-CA" sz="500" dirty="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Zabotina</a:t>
            </a: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L. 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F/77Y</a:t>
            </a:r>
          </a:p>
        </p:txBody>
      </p:sp>
      <p:sp>
        <p:nvSpPr>
          <p:cNvPr id="75" name="TextBox 74">
            <a:extLst>
              <a:ext uri="{FF2B5EF4-FFF2-40B4-BE49-F238E27FC236}">
                <a16:creationId xmlns:a16="http://schemas.microsoft.com/office/drawing/2014/main" id="{84A1FDB3-03A9-41D8-977F-0B95BD049EE3}"/>
              </a:ext>
            </a:extLst>
          </p:cNvPr>
          <p:cNvSpPr txBox="1"/>
          <p:nvPr userDrawn="1"/>
        </p:nvSpPr>
        <p:spPr>
          <a:xfrm>
            <a:off x="9204940" y="4070222"/>
            <a:ext cx="1112520"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05:25</a:t>
            </a:r>
          </a:p>
          <a:p>
            <a:endParaRPr lang="en-CA" sz="500" dirty="0"/>
          </a:p>
        </p:txBody>
      </p:sp>
      <p:sp>
        <p:nvSpPr>
          <p:cNvPr id="76" name="TextBox 75">
            <a:extLst>
              <a:ext uri="{FF2B5EF4-FFF2-40B4-BE49-F238E27FC236}">
                <a16:creationId xmlns:a16="http://schemas.microsoft.com/office/drawing/2014/main" id="{C6FF8415-D93D-410D-8A1B-069CC37F199A}"/>
              </a:ext>
            </a:extLst>
          </p:cNvPr>
          <p:cNvSpPr txBox="1"/>
          <p:nvPr userDrawn="1"/>
        </p:nvSpPr>
        <p:spPr>
          <a:xfrm>
            <a:off x="8000980" y="5721848"/>
            <a:ext cx="1136437"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5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p>
        </p:txBody>
      </p:sp>
      <p:sp>
        <p:nvSpPr>
          <p:cNvPr id="77" name="TextBox 76">
            <a:extLst>
              <a:ext uri="{FF2B5EF4-FFF2-40B4-BE49-F238E27FC236}">
                <a16:creationId xmlns:a16="http://schemas.microsoft.com/office/drawing/2014/main" id="{E966D472-1BFC-4872-9C50-33CACFFB07B6}"/>
              </a:ext>
            </a:extLst>
          </p:cNvPr>
          <p:cNvSpPr txBox="1"/>
          <p:nvPr userDrawn="1"/>
        </p:nvSpPr>
        <p:spPr>
          <a:xfrm>
            <a:off x="9534146" y="5721848"/>
            <a:ext cx="783314" cy="3231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err="1">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Fov</a:t>
            </a: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240.0x240.0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W: 979 L:550</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5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XGY OPER-0.35</a:t>
            </a:r>
          </a:p>
        </p:txBody>
      </p:sp>
      <p:sp>
        <p:nvSpPr>
          <p:cNvPr id="78" name="TextBox 77">
            <a:extLst>
              <a:ext uri="{FF2B5EF4-FFF2-40B4-BE49-F238E27FC236}">
                <a16:creationId xmlns:a16="http://schemas.microsoft.com/office/drawing/2014/main" id="{7135BCE0-A64F-4D6E-ACC4-468DA514CA81}"/>
              </a:ext>
            </a:extLst>
          </p:cNvPr>
          <p:cNvSpPr txBox="1"/>
          <p:nvPr userDrawn="1"/>
        </p:nvSpPr>
        <p:spPr>
          <a:xfrm>
            <a:off x="8838520" y="4270277"/>
            <a:ext cx="998870" cy="1015663"/>
          </a:xfrm>
          <a:prstGeom prst="rect">
            <a:avLst/>
          </a:prstGeom>
          <a:noFill/>
        </p:spPr>
        <p:txBody>
          <a:bodyPr wrap="square">
            <a:spAutoFit/>
          </a:bodyPr>
          <a:lstStyle/>
          <a:p>
            <a:r>
              <a:rPr lang="en-CA" sz="60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7</a:t>
            </a:r>
            <a:endParaRPr lang="en-CA" sz="6000" dirty="0"/>
          </a:p>
        </p:txBody>
      </p:sp>
      <p:sp>
        <p:nvSpPr>
          <p:cNvPr id="79" name="Text Placeholder 21">
            <a:extLst>
              <a:ext uri="{FF2B5EF4-FFF2-40B4-BE49-F238E27FC236}">
                <a16:creationId xmlns:a16="http://schemas.microsoft.com/office/drawing/2014/main" id="{DF0D4152-2433-4C44-9EB6-F01AAA6F4438}"/>
              </a:ext>
            </a:extLst>
          </p:cNvPr>
          <p:cNvSpPr>
            <a:spLocks noGrp="1"/>
          </p:cNvSpPr>
          <p:nvPr>
            <p:ph type="body" sz="quarter" idx="16"/>
          </p:nvPr>
        </p:nvSpPr>
        <p:spPr>
          <a:xfrm>
            <a:off x="8067548" y="5170589"/>
            <a:ext cx="2139737" cy="517525"/>
          </a:xfrm>
        </p:spPr>
        <p:txBody>
          <a:bodyPr>
            <a:normAutofit/>
          </a:bodyPr>
          <a:lstStyle>
            <a:lvl1pPr marL="0" indent="0" algn="ctr">
              <a:buNone/>
              <a:defRPr lang="en-CA" sz="2400" kern="1200" dirty="0">
                <a:solidFill>
                  <a:schemeClr val="bg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defRPr>
            </a:lvl1pPr>
          </a:lstStyle>
          <a:p>
            <a:pPr lvl="0"/>
            <a:r>
              <a:rPr lang="en-CA" dirty="0"/>
              <a:t>Click to edit</a:t>
            </a:r>
          </a:p>
        </p:txBody>
      </p:sp>
    </p:spTree>
    <p:extLst>
      <p:ext uri="{BB962C8B-B14F-4D97-AF65-F5344CB8AC3E}">
        <p14:creationId xmlns:p14="http://schemas.microsoft.com/office/powerpoint/2010/main" val="135142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40BCD-0310-464F-80DD-BAE8DB0A6FCD}"/>
              </a:ext>
            </a:extLst>
          </p:cNvPr>
          <p:cNvSpPr/>
          <p:nvPr userDrawn="1"/>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B7DB95C6-0F65-46FD-90E6-78CC1DB05011}"/>
              </a:ext>
            </a:extLst>
          </p:cNvPr>
          <p:cNvSpPr>
            <a:spLocks noGrp="1"/>
          </p:cNvSpPr>
          <p:nvPr>
            <p:ph type="title"/>
          </p:nvPr>
        </p:nvSpPr>
        <p:spPr>
          <a:xfrm>
            <a:off x="1089660" y="418783"/>
            <a:ext cx="10012680" cy="716915"/>
          </a:xfrm>
        </p:spPr>
        <p:txBody>
          <a:bodyPr/>
          <a:lstStyle>
            <a:lvl1pPr algn="ctr">
              <a:defRPr>
                <a:solidFill>
                  <a:schemeClr val="bg1"/>
                </a:solidFill>
                <a:effectLst>
                  <a:glow rad="38100">
                    <a:schemeClr val="bg1">
                      <a:alpha val="40000"/>
                    </a:schemeClr>
                  </a:glow>
                  <a:outerShdw blurRad="76200" dist="38100" algn="ctr" rotWithShape="0">
                    <a:schemeClr val="accent1">
                      <a:lumMod val="20000"/>
                      <a:lumOff val="80000"/>
                      <a:alpha val="99000"/>
                    </a:schemeClr>
                  </a:outerShdw>
                </a:effectLst>
              </a:defRPr>
            </a:lvl1pPr>
          </a:lstStyle>
          <a:p>
            <a:r>
              <a:rPr lang="en-US" dirty="0"/>
              <a:t>Click to edit Master title style</a:t>
            </a:r>
            <a:endParaRPr lang="en-CA" dirty="0"/>
          </a:p>
        </p:txBody>
      </p:sp>
      <p:pic>
        <p:nvPicPr>
          <p:cNvPr id="9" name="Picture 8">
            <a:extLst>
              <a:ext uri="{FF2B5EF4-FFF2-40B4-BE49-F238E27FC236}">
                <a16:creationId xmlns:a16="http://schemas.microsoft.com/office/drawing/2014/main" id="{826B810B-4570-4D38-823C-65B03F3F7603}"/>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87000"/>
                    </a14:imgEffect>
                  </a14:imgLayer>
                </a14:imgProps>
              </a:ext>
              <a:ext uri="{28A0092B-C50C-407E-A947-70E740481C1C}">
                <a14:useLocalDpi xmlns:a14="http://schemas.microsoft.com/office/drawing/2010/main" val="0"/>
              </a:ext>
            </a:extLst>
          </a:blip>
          <a:srcRect t="12381" b="15416"/>
          <a:stretch/>
        </p:blipFill>
        <p:spPr>
          <a:xfrm>
            <a:off x="0" y="1393349"/>
            <a:ext cx="12192000" cy="4401502"/>
          </a:xfrm>
          <a:prstGeom prst="rect">
            <a:avLst/>
          </a:prstGeom>
        </p:spPr>
      </p:pic>
      <p:sp>
        <p:nvSpPr>
          <p:cNvPr id="3" name="Content Placeholder 2">
            <a:extLst>
              <a:ext uri="{FF2B5EF4-FFF2-40B4-BE49-F238E27FC236}">
                <a16:creationId xmlns:a16="http://schemas.microsoft.com/office/drawing/2014/main" id="{13449581-EE94-4DB1-81BC-FAAA111E0F62}"/>
              </a:ext>
            </a:extLst>
          </p:cNvPr>
          <p:cNvSpPr>
            <a:spLocks noGrp="1"/>
          </p:cNvSpPr>
          <p:nvPr>
            <p:ph idx="1" hasCustomPrompt="1"/>
          </p:nvPr>
        </p:nvSpPr>
        <p:spPr>
          <a:xfrm>
            <a:off x="838200" y="1825625"/>
            <a:ext cx="9810750" cy="3711575"/>
          </a:xfrm>
        </p:spPr>
        <p:txBody>
          <a:bodyPr/>
          <a:lstStyle>
            <a:lvl1pPr marL="2286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1pPr>
            <a:lvl2pPr marL="6858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2pPr>
            <a:lvl3pPr marL="11430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3pPr>
            <a:lvl4pPr marL="16002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4pPr>
            <a:lvl5pPr marL="20574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5pPr>
          </a:lstStyle>
          <a:p>
            <a:pPr lvl="0"/>
            <a:r>
              <a:rPr lang="en-US" dirty="0"/>
              <a:t>Click to edit Master text styles </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94153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40BCD-0310-464F-80DD-BAE8DB0A6FCD}"/>
              </a:ext>
            </a:extLst>
          </p:cNvPr>
          <p:cNvSpPr/>
          <p:nvPr userDrawn="1"/>
        </p:nvSpPr>
        <p:spPr>
          <a:xfrm>
            <a:off x="6012180" y="0"/>
            <a:ext cx="617982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B7DB95C6-0F65-46FD-90E6-78CC1DB05011}"/>
              </a:ext>
            </a:extLst>
          </p:cNvPr>
          <p:cNvSpPr>
            <a:spLocks noGrp="1"/>
          </p:cNvSpPr>
          <p:nvPr>
            <p:ph type="title" hasCustomPrompt="1"/>
          </p:nvPr>
        </p:nvSpPr>
        <p:spPr>
          <a:xfrm>
            <a:off x="838200" y="365125"/>
            <a:ext cx="4514850" cy="1325563"/>
          </a:xfrm>
        </p:spPr>
        <p:txBody>
          <a:bodyPr>
            <a:normAutofit/>
          </a:bodyPr>
          <a:lstStyle>
            <a:lvl1pPr>
              <a:defRPr sz="3200">
                <a:solidFill>
                  <a:schemeClr val="tx1"/>
                </a:solidFill>
                <a:effectLst>
                  <a:glow rad="38100">
                    <a:schemeClr val="bg1">
                      <a:alpha val="40000"/>
                    </a:schemeClr>
                  </a:glow>
                  <a:outerShdw blurRad="76200" dist="38100" algn="ctr" rotWithShape="0">
                    <a:schemeClr val="accent1">
                      <a:lumMod val="20000"/>
                      <a:lumOff val="80000"/>
                      <a:alpha val="99000"/>
                    </a:schemeClr>
                  </a:outerShdw>
                </a:effectLst>
              </a:defRPr>
            </a:lvl1pPr>
          </a:lstStyle>
          <a:p>
            <a:r>
              <a:rPr lang="en-US" dirty="0"/>
              <a:t>Click to edit title style</a:t>
            </a:r>
            <a:endParaRPr lang="en-CA" dirty="0"/>
          </a:p>
        </p:txBody>
      </p:sp>
      <p:sp>
        <p:nvSpPr>
          <p:cNvPr id="3" name="Content Placeholder 2">
            <a:extLst>
              <a:ext uri="{FF2B5EF4-FFF2-40B4-BE49-F238E27FC236}">
                <a16:creationId xmlns:a16="http://schemas.microsoft.com/office/drawing/2014/main" id="{13449581-EE94-4DB1-81BC-FAAA111E0F62}"/>
              </a:ext>
            </a:extLst>
          </p:cNvPr>
          <p:cNvSpPr>
            <a:spLocks noGrp="1"/>
          </p:cNvSpPr>
          <p:nvPr>
            <p:ph idx="1" hasCustomPrompt="1"/>
          </p:nvPr>
        </p:nvSpPr>
        <p:spPr>
          <a:xfrm>
            <a:off x="838200" y="1825625"/>
            <a:ext cx="4514850" cy="3711575"/>
          </a:xfrm>
        </p:spPr>
        <p:txBody>
          <a:bodyPr/>
          <a:lstStyle>
            <a:lvl1pPr marL="2286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1pPr>
            <a:lvl2pPr marL="6858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2pPr>
            <a:lvl3pPr marL="11430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3pPr>
            <a:lvl4pPr marL="16002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4pPr>
            <a:lvl5pPr marL="2057400" indent="-228600">
              <a:buFont typeface="Wingdings" panose="05000000000000000000" pitchFamily="2" charset="2"/>
              <a:buChar char="§"/>
              <a:defRPr>
                <a:solidFill>
                  <a:schemeClr val="tx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5pPr>
          </a:lstStyle>
          <a:p>
            <a:pPr lvl="0"/>
            <a:r>
              <a:rPr lang="en-US" dirty="0"/>
              <a:t>Click to edit Master text styles </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3" name="TextBox 12">
            <a:extLst>
              <a:ext uri="{FF2B5EF4-FFF2-40B4-BE49-F238E27FC236}">
                <a16:creationId xmlns:a16="http://schemas.microsoft.com/office/drawing/2014/main" id="{3101FCAD-772F-4A75-8808-5CF97EEDFF8A}"/>
              </a:ext>
            </a:extLst>
          </p:cNvPr>
          <p:cNvSpPr txBox="1"/>
          <p:nvPr userDrawn="1"/>
        </p:nvSpPr>
        <p:spPr>
          <a:xfrm>
            <a:off x="8782791" y="289242"/>
            <a:ext cx="2843317"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400" dirty="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dirty="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dirty="0">
                <a:solidFill>
                  <a:schemeClr val="bg1"/>
                </a:solidFill>
                <a:effectLst>
                  <a:glow rad="38100">
                    <a:schemeClr val="bg1">
                      <a:alpha val="40000"/>
                    </a:schemeClr>
                  </a:glow>
                  <a:outerShdw blurRad="76200" dist="38100" algn="ctr" rotWithShape="0">
                    <a:schemeClr val="accent1">
                      <a:lumMod val="40000"/>
                      <a:lumOff val="60000"/>
                      <a:alpha val="89000"/>
                    </a:schemeClr>
                  </a:outerShdw>
                </a:effectLst>
                <a:latin typeface="Arial" panose="020B0604020202020204" pitchFamily="34" charset="0"/>
                <a:cs typeface="Arial" panose="020B0604020202020204" pitchFamily="34" charset="0"/>
              </a:rPr>
              <a:t>05:25</a:t>
            </a:r>
          </a:p>
        </p:txBody>
      </p:sp>
      <p:sp>
        <p:nvSpPr>
          <p:cNvPr id="14" name="TextBox 13">
            <a:extLst>
              <a:ext uri="{FF2B5EF4-FFF2-40B4-BE49-F238E27FC236}">
                <a16:creationId xmlns:a16="http://schemas.microsoft.com/office/drawing/2014/main" id="{E0354FA9-6B43-461B-897B-EF0D33852CB6}"/>
              </a:ext>
            </a:extLst>
          </p:cNvPr>
          <p:cNvSpPr txBox="1"/>
          <p:nvPr userDrawn="1"/>
        </p:nvSpPr>
        <p:spPr>
          <a:xfrm>
            <a:off x="763483" y="5955972"/>
            <a:ext cx="384726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FA 90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SP: -12 6/15 256x175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ea typeface="+mn-ea"/>
                <a:cs typeface="Arial" panose="020B0604020202020204" pitchFamily="34" charset="0"/>
              </a:rPr>
              <a:t>FLAIR 6500/1650/104 5mm T</a:t>
            </a:r>
            <a:endParaRPr lang="en-CA" dirty="0">
              <a:solidFill>
                <a:schemeClr val="tx1"/>
              </a:solidFill>
            </a:endParaRPr>
          </a:p>
        </p:txBody>
      </p:sp>
      <p:sp>
        <p:nvSpPr>
          <p:cNvPr id="7" name="Content Placeholder 2">
            <a:extLst>
              <a:ext uri="{FF2B5EF4-FFF2-40B4-BE49-F238E27FC236}">
                <a16:creationId xmlns:a16="http://schemas.microsoft.com/office/drawing/2014/main" id="{85ABA386-8D78-4135-9DD9-92CF668D978F}"/>
              </a:ext>
            </a:extLst>
          </p:cNvPr>
          <p:cNvSpPr>
            <a:spLocks noGrp="1"/>
          </p:cNvSpPr>
          <p:nvPr>
            <p:ph idx="10" hasCustomPrompt="1"/>
          </p:nvPr>
        </p:nvSpPr>
        <p:spPr>
          <a:xfrm>
            <a:off x="6457950" y="1825625"/>
            <a:ext cx="4514850" cy="3711575"/>
          </a:xfrm>
        </p:spPr>
        <p:txBody>
          <a:bodyPr/>
          <a:lstStyle>
            <a:lvl1pPr marL="2286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1pPr>
            <a:lvl2pPr marL="6858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2pPr>
            <a:lvl3pPr marL="11430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3pPr>
            <a:lvl4pPr marL="16002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4pPr>
            <a:lvl5pPr marL="2057400" indent="-228600">
              <a:buFont typeface="Wingdings" panose="05000000000000000000" pitchFamily="2" charset="2"/>
              <a:buChar char="§"/>
              <a:defRPr>
                <a:solidFill>
                  <a:schemeClr val="bg1"/>
                </a:solidFill>
                <a:effectLst>
                  <a:glow rad="38100">
                    <a:schemeClr val="accent1">
                      <a:lumMod val="20000"/>
                      <a:lumOff val="80000"/>
                      <a:alpha val="40000"/>
                    </a:schemeClr>
                  </a:glow>
                  <a:outerShdw blurRad="76200" dist="38100" algn="ctr" rotWithShape="0">
                    <a:schemeClr val="accent1">
                      <a:lumMod val="40000"/>
                      <a:lumOff val="60000"/>
                      <a:alpha val="41000"/>
                    </a:schemeClr>
                  </a:outerShdw>
                </a:effectLst>
              </a:defRPr>
            </a:lvl5pPr>
          </a:lstStyle>
          <a:p>
            <a:pPr lvl="0"/>
            <a:r>
              <a:rPr lang="en-US" dirty="0"/>
              <a:t>Click to edit Master text styles </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8" name="Title 1">
            <a:extLst>
              <a:ext uri="{FF2B5EF4-FFF2-40B4-BE49-F238E27FC236}">
                <a16:creationId xmlns:a16="http://schemas.microsoft.com/office/drawing/2014/main" id="{CBA6E9CF-3749-487A-8768-ABB18CAF53AC}"/>
              </a:ext>
            </a:extLst>
          </p:cNvPr>
          <p:cNvSpPr txBox="1">
            <a:spLocks/>
          </p:cNvSpPr>
          <p:nvPr userDrawn="1"/>
        </p:nvSpPr>
        <p:spPr>
          <a:xfrm>
            <a:off x="6457950" y="365125"/>
            <a:ext cx="45148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effectLst>
                  <a:glow rad="38100">
                    <a:schemeClr val="bg1">
                      <a:alpha val="40000"/>
                    </a:schemeClr>
                  </a:glow>
                  <a:outerShdw blurRad="76200" dist="38100" algn="ctr" rotWithShape="0">
                    <a:schemeClr val="accent1">
                      <a:lumMod val="20000"/>
                      <a:lumOff val="80000"/>
                      <a:alpha val="99000"/>
                    </a:schemeClr>
                  </a:outerShdw>
                </a:effectLst>
                <a:latin typeface="+mj-lt"/>
                <a:ea typeface="+mj-ea"/>
                <a:cs typeface="+mj-cs"/>
              </a:defRPr>
            </a:lvl1pPr>
          </a:lstStyle>
          <a:p>
            <a:r>
              <a:rPr lang="en-US" dirty="0">
                <a:solidFill>
                  <a:schemeClr val="bg1"/>
                </a:solidFill>
              </a:rPr>
              <a:t>Click to edit title style</a:t>
            </a:r>
            <a:endParaRPr lang="en-CA" dirty="0">
              <a:solidFill>
                <a:schemeClr val="bg1"/>
              </a:solidFill>
            </a:endParaRPr>
          </a:p>
        </p:txBody>
      </p:sp>
    </p:spTree>
    <p:extLst>
      <p:ext uri="{BB962C8B-B14F-4D97-AF65-F5344CB8AC3E}">
        <p14:creationId xmlns:p14="http://schemas.microsoft.com/office/powerpoint/2010/main" val="283796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40BCD-0310-464F-80DD-BAE8DB0A6FCD}"/>
              </a:ext>
            </a:extLst>
          </p:cNvPr>
          <p:cNvSpPr/>
          <p:nvPr userDrawn="1"/>
        </p:nvSpPr>
        <p:spPr>
          <a:xfrm>
            <a:off x="0" y="0"/>
            <a:ext cx="422275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B7DB95C6-0F65-46FD-90E6-78CC1DB05011}"/>
              </a:ext>
            </a:extLst>
          </p:cNvPr>
          <p:cNvSpPr>
            <a:spLocks noGrp="1"/>
          </p:cNvSpPr>
          <p:nvPr>
            <p:ph type="title"/>
          </p:nvPr>
        </p:nvSpPr>
        <p:spPr>
          <a:xfrm>
            <a:off x="478234" y="365125"/>
            <a:ext cx="3683000" cy="1325563"/>
          </a:xfrm>
        </p:spPr>
        <p:txBody>
          <a:bodyPr>
            <a:normAutofit/>
          </a:bodyPr>
          <a:lstStyle>
            <a:lvl1pPr>
              <a:defRPr sz="3600">
                <a:solidFill>
                  <a:schemeClr val="bg1"/>
                </a:solidFill>
                <a:effectLst>
                  <a:glow rad="38100">
                    <a:schemeClr val="bg1">
                      <a:alpha val="40000"/>
                    </a:schemeClr>
                  </a:glow>
                  <a:outerShdw blurRad="76200" dist="38100" algn="ctr" rotWithShape="0">
                    <a:schemeClr val="bg1">
                      <a:alpha val="99000"/>
                    </a:schemeClr>
                  </a:outerShdw>
                </a:effectLst>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13449581-EE94-4DB1-81BC-FAAA111E0F62}"/>
              </a:ext>
            </a:extLst>
          </p:cNvPr>
          <p:cNvSpPr>
            <a:spLocks noGrp="1"/>
          </p:cNvSpPr>
          <p:nvPr>
            <p:ph idx="1" hasCustomPrompt="1"/>
          </p:nvPr>
        </p:nvSpPr>
        <p:spPr>
          <a:xfrm>
            <a:off x="4789299" y="1825625"/>
            <a:ext cx="6728202" cy="4351338"/>
          </a:xfrm>
        </p:spPr>
        <p:txBody>
          <a:bodyPr/>
          <a:lstStyle>
            <a:lvl1pPr marL="228600" indent="-228600">
              <a:buFont typeface="Wingdings" panose="05000000000000000000" pitchFamily="2" charset="2"/>
              <a:buChar char="§"/>
              <a:defRPr>
                <a:solidFill>
                  <a:schemeClr val="tx1"/>
                </a:solidFill>
                <a:effectLst/>
              </a:defRPr>
            </a:lvl1pPr>
            <a:lvl2pPr marL="685800" indent="-228600">
              <a:buFont typeface="Wingdings" panose="05000000000000000000" pitchFamily="2" charset="2"/>
              <a:buChar char="§"/>
              <a:defRPr>
                <a:solidFill>
                  <a:schemeClr val="tx1"/>
                </a:solidFill>
                <a:effectLst/>
              </a:defRPr>
            </a:lvl2pPr>
            <a:lvl3pPr marL="1143000" indent="-228600">
              <a:buFont typeface="Wingdings" panose="05000000000000000000" pitchFamily="2" charset="2"/>
              <a:buChar char="§"/>
              <a:defRPr>
                <a:solidFill>
                  <a:schemeClr val="tx1"/>
                </a:solidFill>
                <a:effectLst/>
              </a:defRPr>
            </a:lvl3pPr>
            <a:lvl4pPr marL="1600200" indent="-228600">
              <a:buFont typeface="Wingdings" panose="05000000000000000000" pitchFamily="2" charset="2"/>
              <a:buChar char="§"/>
              <a:defRPr>
                <a:solidFill>
                  <a:schemeClr val="tx1"/>
                </a:solidFill>
                <a:effectLst/>
              </a:defRPr>
            </a:lvl4pPr>
            <a:lvl5pPr marL="2057400" indent="-228600">
              <a:buFont typeface="Wingdings" panose="05000000000000000000" pitchFamily="2" charset="2"/>
              <a:buChar char="§"/>
              <a:defRPr>
                <a:solidFill>
                  <a:schemeClr val="tx1"/>
                </a:solidFill>
                <a:effectLst/>
              </a:defRPr>
            </a:lvl5pPr>
          </a:lstStyle>
          <a:p>
            <a:pPr lvl="0"/>
            <a:r>
              <a:rPr lang="en-US" dirty="0"/>
              <a:t>Click to edit Master text styles </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1A82106A-D4CA-4DB2-BEB7-C168E88F71D7}"/>
              </a:ext>
            </a:extLst>
          </p:cNvPr>
          <p:cNvSpPr>
            <a:spLocks noGrp="1"/>
          </p:cNvSpPr>
          <p:nvPr>
            <p:ph type="dt" sz="half" idx="10"/>
          </p:nvPr>
        </p:nvSpPr>
        <p:spPr/>
        <p:txBody>
          <a:bodyPr/>
          <a:lstStyle/>
          <a:p>
            <a:fld id="{1D36BD31-340A-43FA-B77B-2EB74193D072}" type="datetimeFigureOut">
              <a:rPr lang="en-CA" smtClean="0"/>
              <a:t>2023-04-23</a:t>
            </a:fld>
            <a:endParaRPr lang="en-CA"/>
          </a:p>
        </p:txBody>
      </p:sp>
      <p:sp>
        <p:nvSpPr>
          <p:cNvPr id="5" name="Footer Placeholder 4">
            <a:extLst>
              <a:ext uri="{FF2B5EF4-FFF2-40B4-BE49-F238E27FC236}">
                <a16:creationId xmlns:a16="http://schemas.microsoft.com/office/drawing/2014/main" id="{CB4DF426-DC42-4C88-9C09-7B7706262DD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2E4A4D5-C6CF-45F0-95B5-94E25B8E6A7B}"/>
              </a:ext>
            </a:extLst>
          </p:cNvPr>
          <p:cNvSpPr>
            <a:spLocks noGrp="1"/>
          </p:cNvSpPr>
          <p:nvPr>
            <p:ph type="sldNum" sz="quarter" idx="12"/>
          </p:nvPr>
        </p:nvSpPr>
        <p:spPr/>
        <p:txBody>
          <a:bodyPr/>
          <a:lstStyle/>
          <a:p>
            <a:fld id="{B31479FA-A726-42F7-9EF8-5BCF76536E93}" type="slidenum">
              <a:rPr lang="en-CA" smtClean="0"/>
              <a:t>‹#›</a:t>
            </a:fld>
            <a:endParaRPr lang="en-CA"/>
          </a:p>
        </p:txBody>
      </p:sp>
      <p:pic>
        <p:nvPicPr>
          <p:cNvPr id="8" name="Picture 7">
            <a:extLst>
              <a:ext uri="{FF2B5EF4-FFF2-40B4-BE49-F238E27FC236}">
                <a16:creationId xmlns:a16="http://schemas.microsoft.com/office/drawing/2014/main" id="{0121AB85-9DFD-4D27-ABF1-3165A9479638}"/>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6000"/>
                    </a14:imgEffect>
                  </a14:imgLayer>
                </a14:imgProps>
              </a:ext>
              <a:ext uri="{28A0092B-C50C-407E-A947-70E740481C1C}">
                <a14:useLocalDpi xmlns:a14="http://schemas.microsoft.com/office/drawing/2010/main" val="0"/>
              </a:ext>
            </a:extLst>
          </a:blip>
          <a:stretch>
            <a:fillRect/>
          </a:stretch>
        </p:blipFill>
        <p:spPr>
          <a:xfrm>
            <a:off x="478234" y="2624336"/>
            <a:ext cx="3300016" cy="3300016"/>
          </a:xfrm>
          <a:prstGeom prst="rect">
            <a:avLst/>
          </a:prstGeom>
        </p:spPr>
      </p:pic>
      <p:sp>
        <p:nvSpPr>
          <p:cNvPr id="11" name="Rectangle 10">
            <a:extLst>
              <a:ext uri="{FF2B5EF4-FFF2-40B4-BE49-F238E27FC236}">
                <a16:creationId xmlns:a16="http://schemas.microsoft.com/office/drawing/2014/main" id="{AF970281-1E93-4879-89EC-8EEDC0B60F46}"/>
              </a:ext>
            </a:extLst>
          </p:cNvPr>
          <p:cNvSpPr/>
          <p:nvPr userDrawn="1"/>
        </p:nvSpPr>
        <p:spPr>
          <a:xfrm>
            <a:off x="478234" y="2275285"/>
            <a:ext cx="3581400" cy="3708003"/>
          </a:xfrm>
          <a:prstGeom prst="rect">
            <a:avLst/>
          </a:prstGeom>
          <a:gradFill flip="none" rotWithShape="1">
            <a:gsLst>
              <a:gs pos="0">
                <a:schemeClr val="tx1">
                  <a:alpha val="16000"/>
                </a:schemeClr>
              </a:gs>
              <a:gs pos="77000">
                <a:schemeClr val="tx1">
                  <a:alpha val="5200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CE29154A-056F-4726-8E9D-1070A60BB68D}"/>
              </a:ext>
            </a:extLst>
          </p:cNvPr>
          <p:cNvSpPr txBox="1"/>
          <p:nvPr userDrawn="1"/>
        </p:nvSpPr>
        <p:spPr>
          <a:xfrm>
            <a:off x="8782791" y="289242"/>
            <a:ext cx="2843317"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4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05:25</a:t>
            </a:r>
          </a:p>
        </p:txBody>
      </p:sp>
    </p:spTree>
    <p:extLst>
      <p:ext uri="{BB962C8B-B14F-4D97-AF65-F5344CB8AC3E}">
        <p14:creationId xmlns:p14="http://schemas.microsoft.com/office/powerpoint/2010/main" val="403307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0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40BCD-0310-464F-80DD-BAE8DB0A6FCD}"/>
              </a:ext>
            </a:extLst>
          </p:cNvPr>
          <p:cNvSpPr/>
          <p:nvPr userDrawn="1"/>
        </p:nvSpPr>
        <p:spPr>
          <a:xfrm>
            <a:off x="8610600" y="0"/>
            <a:ext cx="35814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B7DB95C6-0F65-46FD-90E6-78CC1DB05011}"/>
              </a:ext>
            </a:extLst>
          </p:cNvPr>
          <p:cNvSpPr>
            <a:spLocks noGrp="1"/>
          </p:cNvSpPr>
          <p:nvPr>
            <p:ph type="title"/>
          </p:nvPr>
        </p:nvSpPr>
        <p:spPr>
          <a:xfrm>
            <a:off x="8909049" y="365125"/>
            <a:ext cx="2990805" cy="1325563"/>
          </a:xfrm>
        </p:spPr>
        <p:txBody>
          <a:bodyPr>
            <a:normAutofit/>
          </a:bodyPr>
          <a:lstStyle>
            <a:lvl1pPr algn="r">
              <a:defRPr sz="3200">
                <a:solidFill>
                  <a:schemeClr val="bg1"/>
                </a:solidFill>
                <a:effectLst>
                  <a:glow rad="38100">
                    <a:schemeClr val="bg1">
                      <a:alpha val="40000"/>
                    </a:schemeClr>
                  </a:glow>
                  <a:outerShdw blurRad="76200" dist="38100" algn="ctr" rotWithShape="0">
                    <a:schemeClr val="bg1">
                      <a:alpha val="99000"/>
                    </a:schemeClr>
                  </a:outerShdw>
                </a:effectLst>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13449581-EE94-4DB1-81BC-FAAA111E0F62}"/>
              </a:ext>
            </a:extLst>
          </p:cNvPr>
          <p:cNvSpPr>
            <a:spLocks noGrp="1"/>
          </p:cNvSpPr>
          <p:nvPr>
            <p:ph idx="1" hasCustomPrompt="1"/>
          </p:nvPr>
        </p:nvSpPr>
        <p:spPr>
          <a:xfrm>
            <a:off x="738082" y="1825625"/>
            <a:ext cx="7125757" cy="3698875"/>
          </a:xfrm>
        </p:spPr>
        <p:txBody>
          <a:bodyPr/>
          <a:lstStyle>
            <a:lvl1pPr marL="228600" indent="-228600">
              <a:buFont typeface="Wingdings" panose="05000000000000000000" pitchFamily="2" charset="2"/>
              <a:buChar char="§"/>
              <a:defRPr>
                <a:solidFill>
                  <a:schemeClr val="tx1"/>
                </a:solidFill>
                <a:effectLst/>
              </a:defRPr>
            </a:lvl1pPr>
            <a:lvl2pPr marL="685800" indent="-228600">
              <a:buFont typeface="Wingdings" panose="05000000000000000000" pitchFamily="2" charset="2"/>
              <a:buChar char="§"/>
              <a:defRPr>
                <a:solidFill>
                  <a:schemeClr val="tx1"/>
                </a:solidFill>
                <a:effectLst/>
              </a:defRPr>
            </a:lvl2pPr>
            <a:lvl3pPr marL="1143000" indent="-228600">
              <a:buFont typeface="Wingdings" panose="05000000000000000000" pitchFamily="2" charset="2"/>
              <a:buChar char="§"/>
              <a:defRPr>
                <a:solidFill>
                  <a:schemeClr val="tx1"/>
                </a:solidFill>
                <a:effectLst/>
              </a:defRPr>
            </a:lvl3pPr>
            <a:lvl4pPr marL="1600200" indent="-228600">
              <a:buFont typeface="Wingdings" panose="05000000000000000000" pitchFamily="2" charset="2"/>
              <a:buChar char="§"/>
              <a:defRPr>
                <a:solidFill>
                  <a:schemeClr val="tx1"/>
                </a:solidFill>
                <a:effectLst/>
              </a:defRPr>
            </a:lvl4pPr>
            <a:lvl5pPr marL="2057400" indent="-228600">
              <a:buFont typeface="Wingdings" panose="05000000000000000000" pitchFamily="2" charset="2"/>
              <a:buChar char="§"/>
              <a:defRPr>
                <a:solidFill>
                  <a:schemeClr val="tx1"/>
                </a:solidFill>
                <a:effectLst/>
              </a:defRPr>
            </a:lvl5pPr>
          </a:lstStyle>
          <a:p>
            <a:pPr lvl="0"/>
            <a:r>
              <a:rPr lang="en-US" dirty="0"/>
              <a:t>Click to edit Master text styles </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Slide Number Placeholder 5">
            <a:extLst>
              <a:ext uri="{FF2B5EF4-FFF2-40B4-BE49-F238E27FC236}">
                <a16:creationId xmlns:a16="http://schemas.microsoft.com/office/drawing/2014/main" id="{22E4A4D5-C6CF-45F0-95B5-94E25B8E6A7B}"/>
              </a:ext>
            </a:extLst>
          </p:cNvPr>
          <p:cNvSpPr>
            <a:spLocks noGrp="1"/>
          </p:cNvSpPr>
          <p:nvPr>
            <p:ph type="sldNum" sz="quarter" idx="12"/>
          </p:nvPr>
        </p:nvSpPr>
        <p:spPr/>
        <p:txBody>
          <a:bodyPr/>
          <a:lstStyle/>
          <a:p>
            <a:fld id="{B31479FA-A726-42F7-9EF8-5BCF76536E93}" type="slidenum">
              <a:rPr lang="en-CA" smtClean="0"/>
              <a:t>‹#›</a:t>
            </a:fld>
            <a:endParaRPr lang="en-CA"/>
          </a:p>
        </p:txBody>
      </p:sp>
      <p:sp>
        <p:nvSpPr>
          <p:cNvPr id="13" name="TextBox 12">
            <a:extLst>
              <a:ext uri="{FF2B5EF4-FFF2-40B4-BE49-F238E27FC236}">
                <a16:creationId xmlns:a16="http://schemas.microsoft.com/office/drawing/2014/main" id="{06C0572C-43B5-4498-B7CB-B8FC3F3F989B}"/>
              </a:ext>
            </a:extLst>
          </p:cNvPr>
          <p:cNvSpPr txBox="1"/>
          <p:nvPr userDrawn="1"/>
        </p:nvSpPr>
        <p:spPr>
          <a:xfrm>
            <a:off x="738083" y="372682"/>
            <a:ext cx="2843317" cy="1415772"/>
          </a:xfrm>
          <a:prstGeom prst="rect">
            <a:avLst/>
          </a:prstGeom>
          <a:noFill/>
        </p:spPr>
        <p:txBody>
          <a:bodyPr wrap="square" rtlCol="0">
            <a:spAutoFit/>
          </a:bodyPr>
          <a:lstStyle/>
          <a:p>
            <a:r>
              <a:rPr lang="en-CA" sz="1600" dirty="0">
                <a:solidFill>
                  <a:schemeClr val="tx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rPr>
              <a:t>14157</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01/</a:t>
            </a:r>
            <a:r>
              <a:rPr lang="en-CA" sz="1600" dirty="0" err="1">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Zabotina</a:t>
            </a:r>
            <a:r>
              <a:rPr lang="en-CA" sz="16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 L. 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F/77Y</a:t>
            </a:r>
          </a:p>
          <a:p>
            <a:endParaRPr lang="en-CA" dirty="0">
              <a:solidFill>
                <a:schemeClr val="bg1"/>
              </a:solidFill>
              <a:effectLst>
                <a:glow rad="38100">
                  <a:schemeClr val="bg1">
                    <a:alpha val="40000"/>
                  </a:schemeClr>
                </a:glow>
                <a:outerShdw blurRad="76200" dist="38100" dir="10800000" sx="108000" sy="108000" algn="ctr" rotWithShape="0">
                  <a:schemeClr val="tx2">
                    <a:lumMod val="60000"/>
                    <a:lumOff val="40000"/>
                    <a:alpha val="89000"/>
                  </a:schemeClr>
                </a:outerShdw>
              </a:effectLst>
              <a:latin typeface="Arial" panose="020B0604020202020204" pitchFamily="34" charset="0"/>
              <a:cs typeface="Arial" panose="020B0604020202020204" pitchFamily="34" charset="0"/>
            </a:endParaRPr>
          </a:p>
          <a:p>
            <a:endParaRPr lang="en-CA" dirty="0"/>
          </a:p>
        </p:txBody>
      </p:sp>
      <p:pic>
        <p:nvPicPr>
          <p:cNvPr id="9" name="Picture 8">
            <a:extLst>
              <a:ext uri="{FF2B5EF4-FFF2-40B4-BE49-F238E27FC236}">
                <a16:creationId xmlns:a16="http://schemas.microsoft.com/office/drawing/2014/main" id="{CADFDF45-CE86-4078-9E99-748996DEDF0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947" r="13292"/>
          <a:stretch/>
        </p:blipFill>
        <p:spPr>
          <a:xfrm>
            <a:off x="9126175" y="2978123"/>
            <a:ext cx="2659380" cy="2704005"/>
          </a:xfrm>
          <a:prstGeom prst="rect">
            <a:avLst/>
          </a:prstGeom>
        </p:spPr>
      </p:pic>
      <p:sp>
        <p:nvSpPr>
          <p:cNvPr id="11" name="Rectangle 10">
            <a:extLst>
              <a:ext uri="{FF2B5EF4-FFF2-40B4-BE49-F238E27FC236}">
                <a16:creationId xmlns:a16="http://schemas.microsoft.com/office/drawing/2014/main" id="{AF970281-1E93-4879-89EC-8EEDC0B60F46}"/>
              </a:ext>
            </a:extLst>
          </p:cNvPr>
          <p:cNvSpPr/>
          <p:nvPr userDrawn="1"/>
        </p:nvSpPr>
        <p:spPr>
          <a:xfrm>
            <a:off x="9169377" y="2978123"/>
            <a:ext cx="2572975" cy="2778112"/>
          </a:xfrm>
          <a:prstGeom prst="rect">
            <a:avLst/>
          </a:prstGeom>
          <a:gradFill flip="none" rotWithShape="1">
            <a:gsLst>
              <a:gs pos="0">
                <a:schemeClr val="tx1">
                  <a:alpha val="16000"/>
                </a:schemeClr>
              </a:gs>
              <a:gs pos="77000">
                <a:schemeClr val="tx1">
                  <a:alpha val="5200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4191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40BCD-0310-464F-80DD-BAE8DB0A6FCD}"/>
              </a:ext>
            </a:extLst>
          </p:cNvPr>
          <p:cNvSpPr/>
          <p:nvPr userDrawn="1"/>
        </p:nvSpPr>
        <p:spPr>
          <a:xfrm>
            <a:off x="1" y="0"/>
            <a:ext cx="4401223"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pic>
        <p:nvPicPr>
          <p:cNvPr id="17" name="Picture 16">
            <a:extLst>
              <a:ext uri="{FF2B5EF4-FFF2-40B4-BE49-F238E27FC236}">
                <a16:creationId xmlns:a16="http://schemas.microsoft.com/office/drawing/2014/main" id="{45104E35-C2E0-423D-8AD6-A4C824A42FB4}"/>
              </a:ext>
            </a:extLst>
          </p:cNvPr>
          <p:cNvPicPr>
            <a:picLocks noChangeAspect="1"/>
          </p:cNvPicPr>
          <p:nvPr userDrawn="1"/>
        </p:nvPicPr>
        <p:blipFill>
          <a:blip r:embed="rId2">
            <a:alphaModFix/>
            <a:extLst>
              <a:ext uri="{BEBA8EAE-BF5A-486C-A8C5-ECC9F3942E4B}">
                <a14:imgProps xmlns:a14="http://schemas.microsoft.com/office/drawing/2010/main">
                  <a14:imgLayer r:embed="rId3">
                    <a14:imgEffect>
                      <a14:brightnessContrast bright="-42000"/>
                    </a14:imgEffect>
                  </a14:imgLayer>
                </a14:imgProps>
              </a:ext>
              <a:ext uri="{28A0092B-C50C-407E-A947-70E740481C1C}">
                <a14:useLocalDpi xmlns:a14="http://schemas.microsoft.com/office/drawing/2010/main" val="0"/>
              </a:ext>
            </a:extLst>
          </a:blip>
          <a:stretch>
            <a:fillRect/>
          </a:stretch>
        </p:blipFill>
        <p:spPr>
          <a:xfrm>
            <a:off x="968889" y="1655445"/>
            <a:ext cx="2661611" cy="3547110"/>
          </a:xfrm>
          <a:prstGeom prst="rect">
            <a:avLst/>
          </a:prstGeom>
          <a:effectLst/>
        </p:spPr>
      </p:pic>
      <p:sp>
        <p:nvSpPr>
          <p:cNvPr id="18" name="Rectangle 17">
            <a:extLst>
              <a:ext uri="{FF2B5EF4-FFF2-40B4-BE49-F238E27FC236}">
                <a16:creationId xmlns:a16="http://schemas.microsoft.com/office/drawing/2014/main" id="{BCE4B3C8-1CF4-4513-BFDE-C8B26EC86172}"/>
              </a:ext>
            </a:extLst>
          </p:cNvPr>
          <p:cNvSpPr/>
          <p:nvPr userDrawn="1"/>
        </p:nvSpPr>
        <p:spPr>
          <a:xfrm>
            <a:off x="850245" y="1497330"/>
            <a:ext cx="2898897" cy="3863340"/>
          </a:xfrm>
          <a:prstGeom prst="rect">
            <a:avLst/>
          </a:prstGeom>
          <a:gradFill flip="none" rotWithShape="1">
            <a:gsLst>
              <a:gs pos="13000">
                <a:schemeClr val="tx1">
                  <a:alpha val="39000"/>
                </a:schemeClr>
              </a:gs>
              <a:gs pos="0">
                <a:schemeClr val="tx1">
                  <a:alpha val="14000"/>
                </a:schemeClr>
              </a:gs>
              <a:gs pos="60000">
                <a:schemeClr val="tx1">
                  <a:alpha val="70000"/>
                </a:schemeClr>
              </a:gs>
              <a:gs pos="100000">
                <a:schemeClr val="tx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itle 1">
            <a:extLst>
              <a:ext uri="{FF2B5EF4-FFF2-40B4-BE49-F238E27FC236}">
                <a16:creationId xmlns:a16="http://schemas.microsoft.com/office/drawing/2014/main" id="{4E66B856-6C77-41F8-AEC8-83AF93CF822A}"/>
              </a:ext>
            </a:extLst>
          </p:cNvPr>
          <p:cNvSpPr>
            <a:spLocks noGrp="1"/>
          </p:cNvSpPr>
          <p:nvPr>
            <p:ph type="title"/>
          </p:nvPr>
        </p:nvSpPr>
        <p:spPr>
          <a:xfrm>
            <a:off x="478234" y="365125"/>
            <a:ext cx="3683000" cy="1325563"/>
          </a:xfrm>
        </p:spPr>
        <p:txBody>
          <a:bodyPr>
            <a:normAutofit/>
          </a:bodyPr>
          <a:lstStyle>
            <a:lvl1pPr>
              <a:defRPr sz="3600">
                <a:solidFill>
                  <a:schemeClr val="bg1"/>
                </a:solidFill>
                <a:effectLst>
                  <a:glow rad="38100">
                    <a:schemeClr val="bg1">
                      <a:alpha val="40000"/>
                    </a:schemeClr>
                  </a:glow>
                  <a:outerShdw blurRad="76200" dist="38100" algn="ctr" rotWithShape="0">
                    <a:schemeClr val="bg1">
                      <a:alpha val="99000"/>
                    </a:schemeClr>
                  </a:outerShdw>
                </a:effectLst>
              </a:defRPr>
            </a:lvl1pPr>
          </a:lstStyle>
          <a:p>
            <a:r>
              <a:rPr lang="en-US" dirty="0"/>
              <a:t>Click to edit Master title style</a:t>
            </a:r>
            <a:endParaRPr lang="en-CA" dirty="0"/>
          </a:p>
        </p:txBody>
      </p:sp>
      <p:sp>
        <p:nvSpPr>
          <p:cNvPr id="12" name="Content Placeholder 2">
            <a:extLst>
              <a:ext uri="{FF2B5EF4-FFF2-40B4-BE49-F238E27FC236}">
                <a16:creationId xmlns:a16="http://schemas.microsoft.com/office/drawing/2014/main" id="{24E6B601-941D-4672-AE69-D55F048AE17D}"/>
              </a:ext>
            </a:extLst>
          </p:cNvPr>
          <p:cNvSpPr>
            <a:spLocks noGrp="1"/>
          </p:cNvSpPr>
          <p:nvPr>
            <p:ph idx="1" hasCustomPrompt="1"/>
          </p:nvPr>
        </p:nvSpPr>
        <p:spPr>
          <a:xfrm>
            <a:off x="4789299" y="1825625"/>
            <a:ext cx="6728202" cy="4351338"/>
          </a:xfrm>
        </p:spPr>
        <p:txBody>
          <a:bodyPr/>
          <a:lstStyle>
            <a:lvl1pPr marL="228600" indent="-228600">
              <a:buFont typeface="Wingdings" panose="05000000000000000000" pitchFamily="2" charset="2"/>
              <a:buChar char="§"/>
              <a:defRPr>
                <a:solidFill>
                  <a:schemeClr val="tx1"/>
                </a:solidFill>
                <a:effectLst/>
              </a:defRPr>
            </a:lvl1pPr>
            <a:lvl2pPr marL="685800" indent="-228600">
              <a:buFont typeface="Wingdings" panose="05000000000000000000" pitchFamily="2" charset="2"/>
              <a:buChar char="§"/>
              <a:defRPr>
                <a:solidFill>
                  <a:schemeClr val="tx1"/>
                </a:solidFill>
                <a:effectLst/>
              </a:defRPr>
            </a:lvl2pPr>
            <a:lvl3pPr marL="1143000" indent="-228600">
              <a:buFont typeface="Wingdings" panose="05000000000000000000" pitchFamily="2" charset="2"/>
              <a:buChar char="§"/>
              <a:defRPr>
                <a:solidFill>
                  <a:schemeClr val="tx1"/>
                </a:solidFill>
                <a:effectLst/>
              </a:defRPr>
            </a:lvl3pPr>
            <a:lvl4pPr marL="1600200" indent="-228600">
              <a:buFont typeface="Wingdings" panose="05000000000000000000" pitchFamily="2" charset="2"/>
              <a:buChar char="§"/>
              <a:defRPr>
                <a:solidFill>
                  <a:schemeClr val="tx1"/>
                </a:solidFill>
                <a:effectLst/>
              </a:defRPr>
            </a:lvl4pPr>
            <a:lvl5pPr marL="2057400" indent="-228600">
              <a:buFont typeface="Wingdings" panose="05000000000000000000" pitchFamily="2" charset="2"/>
              <a:buChar char="§"/>
              <a:defRPr>
                <a:solidFill>
                  <a:schemeClr val="tx1"/>
                </a:solidFill>
                <a:effectLst/>
              </a:defRPr>
            </a:lvl5pPr>
          </a:lstStyle>
          <a:p>
            <a:pPr lvl="0"/>
            <a:r>
              <a:rPr lang="en-US" dirty="0"/>
              <a:t>Click to edit Master text styles </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4" name="TextBox 13">
            <a:extLst>
              <a:ext uri="{FF2B5EF4-FFF2-40B4-BE49-F238E27FC236}">
                <a16:creationId xmlns:a16="http://schemas.microsoft.com/office/drawing/2014/main" id="{527D2B83-8C07-41EF-A03B-C7804B7680CE}"/>
              </a:ext>
            </a:extLst>
          </p:cNvPr>
          <p:cNvSpPr txBox="1"/>
          <p:nvPr userDrawn="1"/>
        </p:nvSpPr>
        <p:spPr>
          <a:xfrm>
            <a:off x="8782791" y="289242"/>
            <a:ext cx="2843317"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14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CLINIC ROTMAN MMA</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04/23/2023 06:23:57 PM</a:t>
            </a:r>
          </a:p>
          <a:p>
            <a:pPr marL="0" marR="0" lvl="0" indent="0" algn="r" defTabSz="914400" rtl="0" eaLnBrk="1" fontAlgn="auto" latinLnBrk="0" hangingPunct="1">
              <a:lnSpc>
                <a:spcPct val="100000"/>
              </a:lnSpc>
              <a:spcBef>
                <a:spcPts val="0"/>
              </a:spcBef>
              <a:spcAft>
                <a:spcPts val="0"/>
              </a:spcAft>
              <a:buClrTx/>
              <a:buSzTx/>
              <a:buFontTx/>
              <a:buNone/>
              <a:tabLst/>
              <a:defRPr/>
            </a:pPr>
            <a:r>
              <a:rPr lang="en-CA" sz="1400" dirty="0">
                <a:solidFill>
                  <a:schemeClr val="tx1"/>
                </a:solidFill>
                <a:effectLst>
                  <a:glow rad="38100">
                    <a:schemeClr val="bg1">
                      <a:alpha val="40000"/>
                    </a:schemeClr>
                  </a:glow>
                  <a:outerShdw blurRad="76200" dist="38100" algn="ctr" rotWithShape="0">
                    <a:schemeClr val="tx2">
                      <a:lumMod val="60000"/>
                      <a:lumOff val="40000"/>
                      <a:alpha val="89000"/>
                    </a:schemeClr>
                  </a:outerShdw>
                </a:effectLst>
                <a:latin typeface="Arial" panose="020B0604020202020204" pitchFamily="34" charset="0"/>
                <a:cs typeface="Arial" panose="020B0604020202020204" pitchFamily="34" charset="0"/>
              </a:rPr>
              <a:t>05:25</a:t>
            </a:r>
          </a:p>
        </p:txBody>
      </p:sp>
    </p:spTree>
    <p:extLst>
      <p:ext uri="{BB962C8B-B14F-4D97-AF65-F5344CB8AC3E}">
        <p14:creationId xmlns:p14="http://schemas.microsoft.com/office/powerpoint/2010/main" val="12125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B85AF9-19F9-44E1-8490-1DB111FC20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76D4D69-AD87-4995-A433-EEBCA29E5D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2FC0926-6925-43CC-B34E-55CB39E20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BD31-340A-43FA-B77B-2EB74193D072}" type="datetimeFigureOut">
              <a:rPr lang="en-CA" smtClean="0"/>
              <a:t>2023-04-23</a:t>
            </a:fld>
            <a:endParaRPr lang="en-CA"/>
          </a:p>
        </p:txBody>
      </p:sp>
      <p:sp>
        <p:nvSpPr>
          <p:cNvPr id="5" name="Footer Placeholder 4">
            <a:extLst>
              <a:ext uri="{FF2B5EF4-FFF2-40B4-BE49-F238E27FC236}">
                <a16:creationId xmlns:a16="http://schemas.microsoft.com/office/drawing/2014/main" id="{DB0B4D2B-B5A6-4B2D-AE29-FF52CA343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F8289840-7E6F-41B0-B864-68EDAB7177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1479FA-A726-42F7-9EF8-5BCF76536E93}" type="slidenum">
              <a:rPr lang="en-CA" smtClean="0"/>
              <a:t>‹#›</a:t>
            </a:fld>
            <a:endParaRPr lang="en-CA"/>
          </a:p>
        </p:txBody>
      </p:sp>
    </p:spTree>
    <p:extLst>
      <p:ext uri="{BB962C8B-B14F-4D97-AF65-F5344CB8AC3E}">
        <p14:creationId xmlns:p14="http://schemas.microsoft.com/office/powerpoint/2010/main" val="297686576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4" r:id="rId3"/>
    <p:sldLayoutId id="2147483674" r:id="rId4"/>
    <p:sldLayoutId id="2147483672" r:id="rId5"/>
    <p:sldLayoutId id="2147483665" r:id="rId6"/>
    <p:sldLayoutId id="2147483663" r:id="rId7"/>
    <p:sldLayoutId id="2147483673" r:id="rId8"/>
    <p:sldLayoutId id="2147483669" r:id="rId9"/>
    <p:sldLayoutId id="2147483670" r:id="rId10"/>
    <p:sldLayoutId id="2147483667" r:id="rId11"/>
    <p:sldLayoutId id="2147483668" r:id="rId12"/>
    <p:sldLayoutId id="2147483671" r:id="rId13"/>
    <p:sldLayoutId id="2147483649" r:id="rId14"/>
    <p:sldLayoutId id="2147483650" r:id="rId15"/>
    <p:sldLayoutId id="2147483651" r:id="rId16"/>
    <p:sldLayoutId id="2147483652" r:id="rId17"/>
    <p:sldLayoutId id="2147483653" r:id="rId18"/>
    <p:sldLayoutId id="2147483654" r:id="rId19"/>
    <p:sldLayoutId id="2147483655" r:id="rId20"/>
    <p:sldLayoutId id="2147483656" r:id="rId21"/>
    <p:sldLayoutId id="2147483657" r:id="rId22"/>
    <p:sldLayoutId id="2147483658" r:id="rId23"/>
    <p:sldLayoutId id="2147483659"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chart" Target="../charts/chart4.xml"/></Relationships>
</file>

<file path=ppt/slides/_rels/slide2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chart" Target="../charts/char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6.jpg"/><Relationship Id="rId5" Type="http://schemas.openxmlformats.org/officeDocument/2006/relationships/image" Target="../media/image15.jp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2F54AB-A441-4E43-BF89-D5F948B98932}"/>
              </a:ext>
            </a:extLst>
          </p:cNvPr>
          <p:cNvSpPr>
            <a:spLocks noGrp="1"/>
          </p:cNvSpPr>
          <p:nvPr>
            <p:ph type="ctrTitle"/>
          </p:nvPr>
        </p:nvSpPr>
        <p:spPr/>
        <p:txBody>
          <a:bodyPr/>
          <a:lstStyle/>
          <a:p>
            <a:pPr algn="r"/>
            <a:r>
              <a:rPr lang="en-US" sz="4000" dirty="0"/>
              <a:t>Alzheimer's Disease Detection Using MRI</a:t>
            </a:r>
            <a:endParaRPr lang="en-CA" dirty="0"/>
          </a:p>
        </p:txBody>
      </p:sp>
      <p:sp>
        <p:nvSpPr>
          <p:cNvPr id="5" name="Subtitle 4">
            <a:extLst>
              <a:ext uri="{FF2B5EF4-FFF2-40B4-BE49-F238E27FC236}">
                <a16:creationId xmlns:a16="http://schemas.microsoft.com/office/drawing/2014/main" id="{91314DCD-D2FA-4569-B9C0-C4C38E03A4C1}"/>
              </a:ext>
            </a:extLst>
          </p:cNvPr>
          <p:cNvSpPr>
            <a:spLocks noGrp="1"/>
          </p:cNvSpPr>
          <p:nvPr>
            <p:ph type="subTitle" idx="1"/>
          </p:nvPr>
        </p:nvSpPr>
        <p:spPr/>
        <p:txBody>
          <a:bodyPr/>
          <a:lstStyle/>
          <a:p>
            <a:pPr algn="r"/>
            <a:r>
              <a:rPr lang="en-CA" dirty="0"/>
              <a:t>GROUP 19</a:t>
            </a:r>
          </a:p>
        </p:txBody>
      </p:sp>
    </p:spTree>
    <p:extLst>
      <p:ext uri="{BB962C8B-B14F-4D97-AF65-F5344CB8AC3E}">
        <p14:creationId xmlns:p14="http://schemas.microsoft.com/office/powerpoint/2010/main" val="410913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08FD8-2579-4C78-A432-B40C7713814F}"/>
              </a:ext>
            </a:extLst>
          </p:cNvPr>
          <p:cNvSpPr>
            <a:spLocks noGrp="1"/>
          </p:cNvSpPr>
          <p:nvPr>
            <p:ph type="title"/>
          </p:nvPr>
        </p:nvSpPr>
        <p:spPr/>
        <p:txBody>
          <a:bodyPr>
            <a:normAutofit/>
          </a:bodyPr>
          <a:lstStyle/>
          <a:p>
            <a:r>
              <a:rPr lang="en-US" sz="4000" dirty="0"/>
              <a:t>Morphological Changes in the Brain</a:t>
            </a:r>
            <a:endParaRPr lang="en-CA" sz="4000" dirty="0"/>
          </a:p>
        </p:txBody>
      </p:sp>
      <p:pic>
        <p:nvPicPr>
          <p:cNvPr id="5" name="Content Placeholder 4">
            <a:extLst>
              <a:ext uri="{FF2B5EF4-FFF2-40B4-BE49-F238E27FC236}">
                <a16:creationId xmlns:a16="http://schemas.microsoft.com/office/drawing/2014/main" id="{9FB710A3-3A9D-4C91-B36C-0462977C0D3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65370"/>
          <a:stretch/>
        </p:blipFill>
        <p:spPr>
          <a:xfrm>
            <a:off x="838201" y="1895286"/>
            <a:ext cx="3363627" cy="3923256"/>
          </a:xfrm>
        </p:spPr>
      </p:pic>
      <p:pic>
        <p:nvPicPr>
          <p:cNvPr id="9" name="Picture 8">
            <a:extLst>
              <a:ext uri="{FF2B5EF4-FFF2-40B4-BE49-F238E27FC236}">
                <a16:creationId xmlns:a16="http://schemas.microsoft.com/office/drawing/2014/main" id="{434FF541-5BF9-4C9F-AD1F-58BEFE460B63}"/>
              </a:ext>
            </a:extLst>
          </p:cNvPr>
          <p:cNvPicPr>
            <a:picLocks noChangeAspect="1"/>
          </p:cNvPicPr>
          <p:nvPr/>
        </p:nvPicPr>
        <p:blipFill rotWithShape="1">
          <a:blip r:embed="rId4">
            <a:extLst>
              <a:ext uri="{28A0092B-C50C-407E-A947-70E740481C1C}">
                <a14:useLocalDpi xmlns:a14="http://schemas.microsoft.com/office/drawing/2010/main" val="0"/>
              </a:ext>
            </a:extLst>
          </a:blip>
          <a:srcRect l="17430" t="10771" r="29395" b="305"/>
          <a:stretch/>
        </p:blipFill>
        <p:spPr>
          <a:xfrm>
            <a:off x="-3811687" y="1895286"/>
            <a:ext cx="3568535" cy="3461658"/>
          </a:xfrm>
          <a:prstGeom prst="rect">
            <a:avLst/>
          </a:prstGeom>
        </p:spPr>
      </p:pic>
      <p:sp>
        <p:nvSpPr>
          <p:cNvPr id="58" name="TextBox 57">
            <a:extLst>
              <a:ext uri="{FF2B5EF4-FFF2-40B4-BE49-F238E27FC236}">
                <a16:creationId xmlns:a16="http://schemas.microsoft.com/office/drawing/2014/main" id="{2707D843-F120-4BD5-9A58-E1401EBA058B}"/>
              </a:ext>
            </a:extLst>
          </p:cNvPr>
          <p:cNvSpPr txBox="1"/>
          <p:nvPr/>
        </p:nvSpPr>
        <p:spPr>
          <a:xfrm>
            <a:off x="2133395" y="1989732"/>
            <a:ext cx="773238" cy="369332"/>
          </a:xfrm>
          <a:prstGeom prst="rect">
            <a:avLst/>
          </a:prstGeom>
          <a:noFill/>
        </p:spPr>
        <p:txBody>
          <a:bodyPr wrap="square" rtlCol="0">
            <a:spAutoFit/>
          </a:bodyPr>
          <a:lstStyle/>
          <a:p>
            <a:r>
              <a:rPr lang="en-CA" dirty="0">
                <a:solidFill>
                  <a:schemeClr val="bg1"/>
                </a:solidFill>
                <a:latin typeface="Arial" panose="020B0604020202020204" pitchFamily="34" charset="0"/>
                <a:cs typeface="Arial" panose="020B0604020202020204" pitchFamily="34" charset="0"/>
              </a:rPr>
              <a:t>Front</a:t>
            </a:r>
          </a:p>
        </p:txBody>
      </p:sp>
      <p:sp>
        <p:nvSpPr>
          <p:cNvPr id="59" name="TextBox 58">
            <a:extLst>
              <a:ext uri="{FF2B5EF4-FFF2-40B4-BE49-F238E27FC236}">
                <a16:creationId xmlns:a16="http://schemas.microsoft.com/office/drawing/2014/main" id="{7D6B4C0C-F08C-4CD5-BEA8-9E29D62A625D}"/>
              </a:ext>
            </a:extLst>
          </p:cNvPr>
          <p:cNvSpPr txBox="1"/>
          <p:nvPr/>
        </p:nvSpPr>
        <p:spPr>
          <a:xfrm>
            <a:off x="-3723308" y="4324961"/>
            <a:ext cx="723275"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Front</a:t>
            </a:r>
          </a:p>
        </p:txBody>
      </p:sp>
      <p:pic>
        <p:nvPicPr>
          <p:cNvPr id="21" name="Content Placeholder 4">
            <a:extLst>
              <a:ext uri="{FF2B5EF4-FFF2-40B4-BE49-F238E27FC236}">
                <a16:creationId xmlns:a16="http://schemas.microsoft.com/office/drawing/2014/main" id="{A1497363-63AF-401E-9904-27EB2AE19F7F}"/>
              </a:ext>
            </a:extLst>
          </p:cNvPr>
          <p:cNvPicPr>
            <a:picLocks noChangeAspect="1"/>
          </p:cNvPicPr>
          <p:nvPr/>
        </p:nvPicPr>
        <p:blipFill rotWithShape="1">
          <a:blip r:embed="rId3">
            <a:extLst>
              <a:ext uri="{28A0092B-C50C-407E-A947-70E740481C1C}">
                <a14:useLocalDpi xmlns:a14="http://schemas.microsoft.com/office/drawing/2010/main" val="0"/>
              </a:ext>
            </a:extLst>
          </a:blip>
          <a:srcRect l="67315" r="272"/>
          <a:stretch/>
        </p:blipFill>
        <p:spPr>
          <a:xfrm>
            <a:off x="7101928" y="1895286"/>
            <a:ext cx="3148233" cy="3923257"/>
          </a:xfrm>
          <a:prstGeom prst="rect">
            <a:avLst/>
          </a:prstGeom>
        </p:spPr>
      </p:pic>
    </p:spTree>
    <p:extLst>
      <p:ext uri="{BB962C8B-B14F-4D97-AF65-F5344CB8AC3E}">
        <p14:creationId xmlns:p14="http://schemas.microsoft.com/office/powerpoint/2010/main" val="3097179177"/>
      </p:ext>
    </p:extLst>
  </p:cSld>
  <p:clrMapOvr>
    <a:masterClrMapping/>
  </p:clrMapOvr>
  <mc:AlternateContent xmlns:mc="http://schemas.openxmlformats.org/markup-compatibility/2006">
    <mc:Choice xmlns:p159="http://schemas.microsoft.com/office/powerpoint/2015/09/main" Requires="p159">
      <p:transition spd="slow" advClick="0" advTm="0">
        <p159:morph option="byObject"/>
      </p:transition>
    </mc:Choice>
    <mc:Fallback>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08FD8-2579-4C78-A432-B40C7713814F}"/>
              </a:ext>
            </a:extLst>
          </p:cNvPr>
          <p:cNvSpPr>
            <a:spLocks noGrp="1"/>
          </p:cNvSpPr>
          <p:nvPr>
            <p:ph type="title"/>
          </p:nvPr>
        </p:nvSpPr>
        <p:spPr/>
        <p:txBody>
          <a:bodyPr>
            <a:normAutofit/>
          </a:bodyPr>
          <a:lstStyle/>
          <a:p>
            <a:r>
              <a:rPr lang="en-US" sz="4000" dirty="0"/>
              <a:t>Morphological Changes in the Brain</a:t>
            </a:r>
            <a:endParaRPr lang="en-CA" sz="4000" dirty="0"/>
          </a:p>
        </p:txBody>
      </p:sp>
      <p:pic>
        <p:nvPicPr>
          <p:cNvPr id="5" name="Content Placeholder 4">
            <a:extLst>
              <a:ext uri="{FF2B5EF4-FFF2-40B4-BE49-F238E27FC236}">
                <a16:creationId xmlns:a16="http://schemas.microsoft.com/office/drawing/2014/main" id="{9FB710A3-3A9D-4C91-B36C-0462977C0D3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65370"/>
          <a:stretch/>
        </p:blipFill>
        <p:spPr>
          <a:xfrm>
            <a:off x="838201" y="1895286"/>
            <a:ext cx="3363627" cy="3923256"/>
          </a:xfrm>
        </p:spPr>
      </p:pic>
      <p:pic>
        <p:nvPicPr>
          <p:cNvPr id="9" name="Picture 8">
            <a:extLst>
              <a:ext uri="{FF2B5EF4-FFF2-40B4-BE49-F238E27FC236}">
                <a16:creationId xmlns:a16="http://schemas.microsoft.com/office/drawing/2014/main" id="{434FF541-5BF9-4C9F-AD1F-58BEFE460B63}"/>
              </a:ext>
            </a:extLst>
          </p:cNvPr>
          <p:cNvPicPr>
            <a:picLocks noChangeAspect="1"/>
          </p:cNvPicPr>
          <p:nvPr/>
        </p:nvPicPr>
        <p:blipFill rotWithShape="1">
          <a:blip r:embed="rId4">
            <a:extLst>
              <a:ext uri="{28A0092B-C50C-407E-A947-70E740481C1C}">
                <a14:useLocalDpi xmlns:a14="http://schemas.microsoft.com/office/drawing/2010/main" val="0"/>
              </a:ext>
            </a:extLst>
          </a:blip>
          <a:srcRect l="17430" t="10771" r="29395" b="305"/>
          <a:stretch/>
        </p:blipFill>
        <p:spPr>
          <a:xfrm>
            <a:off x="-3811687" y="1895286"/>
            <a:ext cx="3568535" cy="3461658"/>
          </a:xfrm>
          <a:prstGeom prst="rect">
            <a:avLst/>
          </a:prstGeom>
        </p:spPr>
      </p:pic>
      <p:sp>
        <p:nvSpPr>
          <p:cNvPr id="58" name="TextBox 57">
            <a:extLst>
              <a:ext uri="{FF2B5EF4-FFF2-40B4-BE49-F238E27FC236}">
                <a16:creationId xmlns:a16="http://schemas.microsoft.com/office/drawing/2014/main" id="{2707D843-F120-4BD5-9A58-E1401EBA058B}"/>
              </a:ext>
            </a:extLst>
          </p:cNvPr>
          <p:cNvSpPr txBox="1"/>
          <p:nvPr/>
        </p:nvSpPr>
        <p:spPr>
          <a:xfrm>
            <a:off x="2133395" y="1989732"/>
            <a:ext cx="773238" cy="369332"/>
          </a:xfrm>
          <a:prstGeom prst="rect">
            <a:avLst/>
          </a:prstGeom>
          <a:noFill/>
        </p:spPr>
        <p:txBody>
          <a:bodyPr wrap="square" rtlCol="0">
            <a:spAutoFit/>
          </a:bodyPr>
          <a:lstStyle/>
          <a:p>
            <a:r>
              <a:rPr lang="en-CA" dirty="0">
                <a:solidFill>
                  <a:schemeClr val="bg1"/>
                </a:solidFill>
                <a:latin typeface="Arial" panose="020B0604020202020204" pitchFamily="34" charset="0"/>
                <a:cs typeface="Arial" panose="020B0604020202020204" pitchFamily="34" charset="0"/>
              </a:rPr>
              <a:t>Front</a:t>
            </a:r>
          </a:p>
        </p:txBody>
      </p:sp>
      <p:sp>
        <p:nvSpPr>
          <p:cNvPr id="59" name="TextBox 58">
            <a:extLst>
              <a:ext uri="{FF2B5EF4-FFF2-40B4-BE49-F238E27FC236}">
                <a16:creationId xmlns:a16="http://schemas.microsoft.com/office/drawing/2014/main" id="{7D6B4C0C-F08C-4CD5-BEA8-9E29D62A625D}"/>
              </a:ext>
            </a:extLst>
          </p:cNvPr>
          <p:cNvSpPr txBox="1"/>
          <p:nvPr/>
        </p:nvSpPr>
        <p:spPr>
          <a:xfrm>
            <a:off x="-3723308" y="4324961"/>
            <a:ext cx="723275"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Front</a:t>
            </a:r>
          </a:p>
        </p:txBody>
      </p:sp>
      <p:pic>
        <p:nvPicPr>
          <p:cNvPr id="21" name="Content Placeholder 4">
            <a:extLst>
              <a:ext uri="{FF2B5EF4-FFF2-40B4-BE49-F238E27FC236}">
                <a16:creationId xmlns:a16="http://schemas.microsoft.com/office/drawing/2014/main" id="{A1497363-63AF-401E-9904-27EB2AE19F7F}"/>
              </a:ext>
            </a:extLst>
          </p:cNvPr>
          <p:cNvPicPr>
            <a:picLocks noChangeAspect="1"/>
          </p:cNvPicPr>
          <p:nvPr/>
        </p:nvPicPr>
        <p:blipFill rotWithShape="1">
          <a:blip r:embed="rId3">
            <a:extLst>
              <a:ext uri="{28A0092B-C50C-407E-A947-70E740481C1C}">
                <a14:useLocalDpi xmlns:a14="http://schemas.microsoft.com/office/drawing/2010/main" val="0"/>
              </a:ext>
            </a:extLst>
          </a:blip>
          <a:srcRect l="67315" r="272"/>
          <a:stretch/>
        </p:blipFill>
        <p:spPr>
          <a:xfrm>
            <a:off x="7101928" y="1895286"/>
            <a:ext cx="3148233" cy="3923257"/>
          </a:xfrm>
          <a:prstGeom prst="rect">
            <a:avLst/>
          </a:prstGeom>
        </p:spPr>
      </p:pic>
      <p:sp>
        <p:nvSpPr>
          <p:cNvPr id="8" name="TextBox 7">
            <a:extLst>
              <a:ext uri="{FF2B5EF4-FFF2-40B4-BE49-F238E27FC236}">
                <a16:creationId xmlns:a16="http://schemas.microsoft.com/office/drawing/2014/main" id="{5CBDF7D0-B582-494E-B70E-28BC4B54C245}"/>
              </a:ext>
            </a:extLst>
          </p:cNvPr>
          <p:cNvSpPr txBox="1"/>
          <p:nvPr/>
        </p:nvSpPr>
        <p:spPr>
          <a:xfrm>
            <a:off x="4729097" y="3759113"/>
            <a:ext cx="1839030"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Lateral Ventricle</a:t>
            </a:r>
          </a:p>
        </p:txBody>
      </p:sp>
      <p:cxnSp>
        <p:nvCxnSpPr>
          <p:cNvPr id="10" name="Straight Arrow Connector 9">
            <a:extLst>
              <a:ext uri="{FF2B5EF4-FFF2-40B4-BE49-F238E27FC236}">
                <a16:creationId xmlns:a16="http://schemas.microsoft.com/office/drawing/2014/main" id="{4B50CF15-F190-47DD-A898-F1E5976023A7}"/>
              </a:ext>
            </a:extLst>
          </p:cNvPr>
          <p:cNvCxnSpPr>
            <a:cxnSpLocks/>
            <a:stCxn id="8" idx="3"/>
          </p:cNvCxnSpPr>
          <p:nvPr/>
        </p:nvCxnSpPr>
        <p:spPr>
          <a:xfrm>
            <a:off x="6568127" y="3943779"/>
            <a:ext cx="1868996" cy="51047"/>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1E3B5596-5AE6-4A12-AA77-BD1D882E7020}"/>
              </a:ext>
            </a:extLst>
          </p:cNvPr>
          <p:cNvCxnSpPr>
            <a:cxnSpLocks/>
            <a:stCxn id="8" idx="1"/>
          </p:cNvCxnSpPr>
          <p:nvPr/>
        </p:nvCxnSpPr>
        <p:spPr>
          <a:xfrm flipH="1" flipV="1">
            <a:off x="2561617" y="3429000"/>
            <a:ext cx="2167480" cy="514779"/>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8AA52067-DF0C-4927-B315-88DA0D9FA079}"/>
              </a:ext>
            </a:extLst>
          </p:cNvPr>
          <p:cNvCxnSpPr>
            <a:cxnSpLocks/>
            <a:stCxn id="8" idx="3"/>
          </p:cNvCxnSpPr>
          <p:nvPr/>
        </p:nvCxnSpPr>
        <p:spPr>
          <a:xfrm flipV="1">
            <a:off x="6568127" y="3372595"/>
            <a:ext cx="2095975" cy="571184"/>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FDD66C47-472D-4DD2-89CB-7B9AE97A5E7E}"/>
              </a:ext>
            </a:extLst>
          </p:cNvPr>
          <p:cNvCxnSpPr>
            <a:cxnSpLocks/>
            <a:stCxn id="8" idx="1"/>
          </p:cNvCxnSpPr>
          <p:nvPr/>
        </p:nvCxnSpPr>
        <p:spPr>
          <a:xfrm flipH="1">
            <a:off x="2775626" y="3943779"/>
            <a:ext cx="1953471" cy="0"/>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B9486FCF-DBBB-4D74-8D8F-4D687FD79918}"/>
              </a:ext>
            </a:extLst>
          </p:cNvPr>
          <p:cNvSpPr txBox="1"/>
          <p:nvPr/>
        </p:nvSpPr>
        <p:spPr>
          <a:xfrm>
            <a:off x="5306211" y="2257310"/>
            <a:ext cx="684803"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Sulci</a:t>
            </a:r>
          </a:p>
        </p:txBody>
      </p:sp>
      <p:cxnSp>
        <p:nvCxnSpPr>
          <p:cNvPr id="15" name="Straight Arrow Connector 14">
            <a:extLst>
              <a:ext uri="{FF2B5EF4-FFF2-40B4-BE49-F238E27FC236}">
                <a16:creationId xmlns:a16="http://schemas.microsoft.com/office/drawing/2014/main" id="{4F56353B-1918-48AD-B0EE-0E94E24AE4ED}"/>
              </a:ext>
            </a:extLst>
          </p:cNvPr>
          <p:cNvCxnSpPr>
            <a:cxnSpLocks/>
            <a:stCxn id="14" idx="1"/>
          </p:cNvCxnSpPr>
          <p:nvPr/>
        </p:nvCxnSpPr>
        <p:spPr>
          <a:xfrm flipH="1">
            <a:off x="3236068" y="2441976"/>
            <a:ext cx="2070143" cy="987024"/>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38CBB164-6923-4DFE-9AB1-FADD8522A6CE}"/>
              </a:ext>
            </a:extLst>
          </p:cNvPr>
          <p:cNvCxnSpPr>
            <a:cxnSpLocks/>
            <a:stCxn id="14" idx="3"/>
          </p:cNvCxnSpPr>
          <p:nvPr/>
        </p:nvCxnSpPr>
        <p:spPr>
          <a:xfrm>
            <a:off x="5991014" y="2441976"/>
            <a:ext cx="2128339" cy="359590"/>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61CC0FC7-C8D6-45FD-83AD-64EF7C560945}"/>
              </a:ext>
            </a:extLst>
          </p:cNvPr>
          <p:cNvCxnSpPr>
            <a:cxnSpLocks/>
            <a:stCxn id="14" idx="1"/>
          </p:cNvCxnSpPr>
          <p:nvPr/>
        </p:nvCxnSpPr>
        <p:spPr>
          <a:xfrm flipH="1">
            <a:off x="2859932" y="2441976"/>
            <a:ext cx="2446279" cy="242858"/>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4CC28E5E-0855-4DEB-9D4C-35B803347EF9}"/>
              </a:ext>
            </a:extLst>
          </p:cNvPr>
          <p:cNvCxnSpPr>
            <a:cxnSpLocks/>
            <a:stCxn id="14" idx="3"/>
          </p:cNvCxnSpPr>
          <p:nvPr/>
        </p:nvCxnSpPr>
        <p:spPr>
          <a:xfrm>
            <a:off x="5991014" y="2441976"/>
            <a:ext cx="1985667" cy="871913"/>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5225414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F5846-2183-45D0-868E-96654C249D48}"/>
              </a:ext>
            </a:extLst>
          </p:cNvPr>
          <p:cNvSpPr>
            <a:spLocks noGrp="1"/>
          </p:cNvSpPr>
          <p:nvPr>
            <p:ph type="title"/>
          </p:nvPr>
        </p:nvSpPr>
        <p:spPr/>
        <p:txBody>
          <a:bodyPr>
            <a:normAutofit/>
          </a:bodyPr>
          <a:lstStyle/>
          <a:p>
            <a:r>
              <a:rPr lang="en-CA" sz="4000" dirty="0"/>
              <a:t>Preprocessing – Contrast Enhancement</a:t>
            </a:r>
          </a:p>
        </p:txBody>
      </p:sp>
      <p:pic>
        <p:nvPicPr>
          <p:cNvPr id="5" name="Content Placeholder 4">
            <a:extLst>
              <a:ext uri="{FF2B5EF4-FFF2-40B4-BE49-F238E27FC236}">
                <a16:creationId xmlns:a16="http://schemas.microsoft.com/office/drawing/2014/main" id="{5341D126-DF45-48D2-925B-F182004D7674}"/>
              </a:ext>
            </a:extLst>
          </p:cNvPr>
          <p:cNvPicPr>
            <a:picLocks noGrp="1" noChangeAspect="1"/>
          </p:cNvPicPr>
          <p:nvPr>
            <p:ph idx="1"/>
          </p:nvPr>
        </p:nvPicPr>
        <p:blipFill>
          <a:blip r:embed="rId3"/>
          <a:stretch>
            <a:fillRect/>
          </a:stretch>
        </p:blipFill>
        <p:spPr>
          <a:xfrm>
            <a:off x="724062" y="1690688"/>
            <a:ext cx="2704780" cy="3083601"/>
          </a:xfrm>
        </p:spPr>
      </p:pic>
      <p:sp>
        <p:nvSpPr>
          <p:cNvPr id="6" name="TextBox 5">
            <a:extLst>
              <a:ext uri="{FF2B5EF4-FFF2-40B4-BE49-F238E27FC236}">
                <a16:creationId xmlns:a16="http://schemas.microsoft.com/office/drawing/2014/main" id="{21760385-7620-4747-8492-E26F88757D7C}"/>
              </a:ext>
            </a:extLst>
          </p:cNvPr>
          <p:cNvSpPr txBox="1"/>
          <p:nvPr/>
        </p:nvSpPr>
        <p:spPr>
          <a:xfrm>
            <a:off x="1253368" y="4982646"/>
            <a:ext cx="1685077"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Original Image</a:t>
            </a:r>
          </a:p>
        </p:txBody>
      </p:sp>
    </p:spTree>
    <p:extLst>
      <p:ext uri="{BB962C8B-B14F-4D97-AF65-F5344CB8AC3E}">
        <p14:creationId xmlns:p14="http://schemas.microsoft.com/office/powerpoint/2010/main" val="2965102080"/>
      </p:ext>
    </p:extLst>
  </p:cSld>
  <p:clrMapOvr>
    <a:masterClrMapping/>
  </p:clrMapOvr>
  <mc:AlternateContent xmlns:mc="http://schemas.openxmlformats.org/markup-compatibility/2006">
    <mc:Choice xmlns:p14="http://schemas.microsoft.com/office/powerpoint/2010/main" Requires="p14">
      <p:transition p14:dur="200" advClick="0" advTm="0">
        <p:fade/>
      </p:transition>
    </mc:Choice>
    <mc:Fallback>
      <p:transition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F5846-2183-45D0-868E-96654C249D48}"/>
              </a:ext>
            </a:extLst>
          </p:cNvPr>
          <p:cNvSpPr>
            <a:spLocks noGrp="1"/>
          </p:cNvSpPr>
          <p:nvPr>
            <p:ph type="title"/>
          </p:nvPr>
        </p:nvSpPr>
        <p:spPr/>
        <p:txBody>
          <a:bodyPr>
            <a:normAutofit/>
          </a:bodyPr>
          <a:lstStyle/>
          <a:p>
            <a:r>
              <a:rPr lang="en-CA" sz="4000" dirty="0"/>
              <a:t>Preprocessing – Contrast Enhancement</a:t>
            </a:r>
          </a:p>
        </p:txBody>
      </p:sp>
      <p:pic>
        <p:nvPicPr>
          <p:cNvPr id="5" name="Content Placeholder 4">
            <a:extLst>
              <a:ext uri="{FF2B5EF4-FFF2-40B4-BE49-F238E27FC236}">
                <a16:creationId xmlns:a16="http://schemas.microsoft.com/office/drawing/2014/main" id="{5341D126-DF45-48D2-925B-F182004D7674}"/>
              </a:ext>
            </a:extLst>
          </p:cNvPr>
          <p:cNvPicPr>
            <a:picLocks noGrp="1" noChangeAspect="1"/>
          </p:cNvPicPr>
          <p:nvPr>
            <p:ph idx="1"/>
          </p:nvPr>
        </p:nvPicPr>
        <p:blipFill>
          <a:blip r:embed="rId3"/>
          <a:stretch>
            <a:fillRect/>
          </a:stretch>
        </p:blipFill>
        <p:spPr>
          <a:xfrm>
            <a:off x="724062" y="1690688"/>
            <a:ext cx="2704780" cy="3083601"/>
          </a:xfrm>
        </p:spPr>
      </p:pic>
      <p:sp>
        <p:nvSpPr>
          <p:cNvPr id="6" name="TextBox 5">
            <a:extLst>
              <a:ext uri="{FF2B5EF4-FFF2-40B4-BE49-F238E27FC236}">
                <a16:creationId xmlns:a16="http://schemas.microsoft.com/office/drawing/2014/main" id="{21760385-7620-4747-8492-E26F88757D7C}"/>
              </a:ext>
            </a:extLst>
          </p:cNvPr>
          <p:cNvSpPr txBox="1"/>
          <p:nvPr/>
        </p:nvSpPr>
        <p:spPr>
          <a:xfrm>
            <a:off x="1253368" y="4982646"/>
            <a:ext cx="1685077"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Original Image</a:t>
            </a:r>
          </a:p>
        </p:txBody>
      </p:sp>
      <p:pic>
        <p:nvPicPr>
          <p:cNvPr id="8" name="Picture 7">
            <a:extLst>
              <a:ext uri="{FF2B5EF4-FFF2-40B4-BE49-F238E27FC236}">
                <a16:creationId xmlns:a16="http://schemas.microsoft.com/office/drawing/2014/main" id="{95AD6D71-EF30-4E7E-A290-C0E110798B28}"/>
              </a:ext>
            </a:extLst>
          </p:cNvPr>
          <p:cNvPicPr>
            <a:picLocks noChangeAspect="1"/>
          </p:cNvPicPr>
          <p:nvPr/>
        </p:nvPicPr>
        <p:blipFill>
          <a:blip r:embed="rId4"/>
          <a:stretch>
            <a:fillRect/>
          </a:stretch>
        </p:blipFill>
        <p:spPr>
          <a:xfrm>
            <a:off x="3292529" y="1648976"/>
            <a:ext cx="2752963" cy="3247280"/>
          </a:xfrm>
          <a:prstGeom prst="rect">
            <a:avLst/>
          </a:prstGeom>
        </p:spPr>
      </p:pic>
      <p:sp>
        <p:nvSpPr>
          <p:cNvPr id="9" name="TextBox 8">
            <a:extLst>
              <a:ext uri="{FF2B5EF4-FFF2-40B4-BE49-F238E27FC236}">
                <a16:creationId xmlns:a16="http://schemas.microsoft.com/office/drawing/2014/main" id="{8B5C821F-567E-480A-A043-E561F219C3A3}"/>
              </a:ext>
            </a:extLst>
          </p:cNvPr>
          <p:cNvSpPr txBox="1"/>
          <p:nvPr/>
        </p:nvSpPr>
        <p:spPr>
          <a:xfrm>
            <a:off x="3602750" y="4982646"/>
            <a:ext cx="2262222"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Contrast Adjustment</a:t>
            </a:r>
          </a:p>
        </p:txBody>
      </p:sp>
    </p:spTree>
    <p:extLst>
      <p:ext uri="{BB962C8B-B14F-4D97-AF65-F5344CB8AC3E}">
        <p14:creationId xmlns:p14="http://schemas.microsoft.com/office/powerpoint/2010/main" val="3700281760"/>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F5846-2183-45D0-868E-96654C249D48}"/>
              </a:ext>
            </a:extLst>
          </p:cNvPr>
          <p:cNvSpPr>
            <a:spLocks noGrp="1"/>
          </p:cNvSpPr>
          <p:nvPr>
            <p:ph type="title"/>
          </p:nvPr>
        </p:nvSpPr>
        <p:spPr/>
        <p:txBody>
          <a:bodyPr>
            <a:normAutofit/>
          </a:bodyPr>
          <a:lstStyle/>
          <a:p>
            <a:r>
              <a:rPr lang="en-CA" sz="4000" dirty="0"/>
              <a:t>Preprocessing – Denoising</a:t>
            </a:r>
          </a:p>
        </p:txBody>
      </p:sp>
      <p:pic>
        <p:nvPicPr>
          <p:cNvPr id="5" name="Content Placeholder 4">
            <a:extLst>
              <a:ext uri="{FF2B5EF4-FFF2-40B4-BE49-F238E27FC236}">
                <a16:creationId xmlns:a16="http://schemas.microsoft.com/office/drawing/2014/main" id="{5341D126-DF45-48D2-925B-F182004D7674}"/>
              </a:ext>
            </a:extLst>
          </p:cNvPr>
          <p:cNvPicPr>
            <a:picLocks noGrp="1" noChangeAspect="1"/>
          </p:cNvPicPr>
          <p:nvPr>
            <p:ph idx="1"/>
          </p:nvPr>
        </p:nvPicPr>
        <p:blipFill>
          <a:blip r:embed="rId3"/>
          <a:stretch>
            <a:fillRect/>
          </a:stretch>
        </p:blipFill>
        <p:spPr>
          <a:xfrm>
            <a:off x="724062" y="1690688"/>
            <a:ext cx="2704780" cy="3083601"/>
          </a:xfrm>
        </p:spPr>
      </p:pic>
      <p:sp>
        <p:nvSpPr>
          <p:cNvPr id="6" name="TextBox 5">
            <a:extLst>
              <a:ext uri="{FF2B5EF4-FFF2-40B4-BE49-F238E27FC236}">
                <a16:creationId xmlns:a16="http://schemas.microsoft.com/office/drawing/2014/main" id="{21760385-7620-4747-8492-E26F88757D7C}"/>
              </a:ext>
            </a:extLst>
          </p:cNvPr>
          <p:cNvSpPr txBox="1"/>
          <p:nvPr/>
        </p:nvSpPr>
        <p:spPr>
          <a:xfrm>
            <a:off x="1253368" y="4982646"/>
            <a:ext cx="1685077"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Original Image</a:t>
            </a:r>
          </a:p>
        </p:txBody>
      </p:sp>
      <p:pic>
        <p:nvPicPr>
          <p:cNvPr id="8" name="Picture 7">
            <a:extLst>
              <a:ext uri="{FF2B5EF4-FFF2-40B4-BE49-F238E27FC236}">
                <a16:creationId xmlns:a16="http://schemas.microsoft.com/office/drawing/2014/main" id="{95AD6D71-EF30-4E7E-A290-C0E110798B28}"/>
              </a:ext>
            </a:extLst>
          </p:cNvPr>
          <p:cNvPicPr>
            <a:picLocks noChangeAspect="1"/>
          </p:cNvPicPr>
          <p:nvPr/>
        </p:nvPicPr>
        <p:blipFill>
          <a:blip r:embed="rId4"/>
          <a:stretch>
            <a:fillRect/>
          </a:stretch>
        </p:blipFill>
        <p:spPr>
          <a:xfrm>
            <a:off x="3292529" y="1648976"/>
            <a:ext cx="2752963" cy="3247280"/>
          </a:xfrm>
          <a:prstGeom prst="rect">
            <a:avLst/>
          </a:prstGeom>
        </p:spPr>
      </p:pic>
      <p:sp>
        <p:nvSpPr>
          <p:cNvPr id="9" name="TextBox 8">
            <a:extLst>
              <a:ext uri="{FF2B5EF4-FFF2-40B4-BE49-F238E27FC236}">
                <a16:creationId xmlns:a16="http://schemas.microsoft.com/office/drawing/2014/main" id="{8B5C821F-567E-480A-A043-E561F219C3A3}"/>
              </a:ext>
            </a:extLst>
          </p:cNvPr>
          <p:cNvSpPr txBox="1"/>
          <p:nvPr/>
        </p:nvSpPr>
        <p:spPr>
          <a:xfrm>
            <a:off x="3602750" y="4982646"/>
            <a:ext cx="2262222"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Contrast Adjustment</a:t>
            </a:r>
          </a:p>
        </p:txBody>
      </p:sp>
      <p:pic>
        <p:nvPicPr>
          <p:cNvPr id="4" name="Picture 3">
            <a:extLst>
              <a:ext uri="{FF2B5EF4-FFF2-40B4-BE49-F238E27FC236}">
                <a16:creationId xmlns:a16="http://schemas.microsoft.com/office/drawing/2014/main" id="{AAD6668A-E04A-4AF9-B4FF-366F29D75EB0}"/>
              </a:ext>
            </a:extLst>
          </p:cNvPr>
          <p:cNvPicPr>
            <a:picLocks noChangeAspect="1"/>
          </p:cNvPicPr>
          <p:nvPr/>
        </p:nvPicPr>
        <p:blipFill>
          <a:blip r:embed="rId5"/>
          <a:stretch>
            <a:fillRect/>
          </a:stretch>
        </p:blipFill>
        <p:spPr>
          <a:xfrm>
            <a:off x="6094829" y="1690689"/>
            <a:ext cx="2619860" cy="3205568"/>
          </a:xfrm>
          <a:prstGeom prst="rect">
            <a:avLst/>
          </a:prstGeom>
        </p:spPr>
      </p:pic>
      <p:sp>
        <p:nvSpPr>
          <p:cNvPr id="10" name="TextBox 9">
            <a:extLst>
              <a:ext uri="{FF2B5EF4-FFF2-40B4-BE49-F238E27FC236}">
                <a16:creationId xmlns:a16="http://schemas.microsoft.com/office/drawing/2014/main" id="{D45E33E6-F9C6-4E00-897A-5FC65F0C62BF}"/>
              </a:ext>
            </a:extLst>
          </p:cNvPr>
          <p:cNvSpPr txBox="1"/>
          <p:nvPr/>
        </p:nvSpPr>
        <p:spPr>
          <a:xfrm>
            <a:off x="6818920" y="4982646"/>
            <a:ext cx="1210588"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Denoising</a:t>
            </a:r>
          </a:p>
        </p:txBody>
      </p:sp>
    </p:spTree>
    <p:extLst>
      <p:ext uri="{BB962C8B-B14F-4D97-AF65-F5344CB8AC3E}">
        <p14:creationId xmlns:p14="http://schemas.microsoft.com/office/powerpoint/2010/main" val="1308046851"/>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F5846-2183-45D0-868E-96654C249D48}"/>
              </a:ext>
            </a:extLst>
          </p:cNvPr>
          <p:cNvSpPr>
            <a:spLocks noGrp="1"/>
          </p:cNvSpPr>
          <p:nvPr>
            <p:ph type="title"/>
          </p:nvPr>
        </p:nvSpPr>
        <p:spPr/>
        <p:txBody>
          <a:bodyPr>
            <a:normAutofit/>
          </a:bodyPr>
          <a:lstStyle/>
          <a:p>
            <a:r>
              <a:rPr lang="en-CA" sz="4000" dirty="0"/>
              <a:t>Preprocessing – Intensity Normalizing</a:t>
            </a:r>
          </a:p>
        </p:txBody>
      </p:sp>
      <p:pic>
        <p:nvPicPr>
          <p:cNvPr id="5" name="Content Placeholder 4">
            <a:extLst>
              <a:ext uri="{FF2B5EF4-FFF2-40B4-BE49-F238E27FC236}">
                <a16:creationId xmlns:a16="http://schemas.microsoft.com/office/drawing/2014/main" id="{5341D126-DF45-48D2-925B-F182004D7674}"/>
              </a:ext>
            </a:extLst>
          </p:cNvPr>
          <p:cNvPicPr>
            <a:picLocks noGrp="1" noChangeAspect="1"/>
          </p:cNvPicPr>
          <p:nvPr>
            <p:ph idx="1"/>
          </p:nvPr>
        </p:nvPicPr>
        <p:blipFill>
          <a:blip r:embed="rId3"/>
          <a:stretch>
            <a:fillRect/>
          </a:stretch>
        </p:blipFill>
        <p:spPr>
          <a:xfrm>
            <a:off x="724062" y="1690688"/>
            <a:ext cx="2704780" cy="3083601"/>
          </a:xfrm>
        </p:spPr>
      </p:pic>
      <p:sp>
        <p:nvSpPr>
          <p:cNvPr id="6" name="TextBox 5">
            <a:extLst>
              <a:ext uri="{FF2B5EF4-FFF2-40B4-BE49-F238E27FC236}">
                <a16:creationId xmlns:a16="http://schemas.microsoft.com/office/drawing/2014/main" id="{21760385-7620-4747-8492-E26F88757D7C}"/>
              </a:ext>
            </a:extLst>
          </p:cNvPr>
          <p:cNvSpPr txBox="1"/>
          <p:nvPr/>
        </p:nvSpPr>
        <p:spPr>
          <a:xfrm>
            <a:off x="1253368" y="4982646"/>
            <a:ext cx="1685077"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Original Image</a:t>
            </a:r>
          </a:p>
        </p:txBody>
      </p:sp>
      <p:pic>
        <p:nvPicPr>
          <p:cNvPr id="8" name="Picture 7">
            <a:extLst>
              <a:ext uri="{FF2B5EF4-FFF2-40B4-BE49-F238E27FC236}">
                <a16:creationId xmlns:a16="http://schemas.microsoft.com/office/drawing/2014/main" id="{95AD6D71-EF30-4E7E-A290-C0E110798B28}"/>
              </a:ext>
            </a:extLst>
          </p:cNvPr>
          <p:cNvPicPr>
            <a:picLocks noChangeAspect="1"/>
          </p:cNvPicPr>
          <p:nvPr/>
        </p:nvPicPr>
        <p:blipFill>
          <a:blip r:embed="rId4"/>
          <a:stretch>
            <a:fillRect/>
          </a:stretch>
        </p:blipFill>
        <p:spPr>
          <a:xfrm>
            <a:off x="3292529" y="1648976"/>
            <a:ext cx="2752963" cy="3247280"/>
          </a:xfrm>
          <a:prstGeom prst="rect">
            <a:avLst/>
          </a:prstGeom>
        </p:spPr>
      </p:pic>
      <p:sp>
        <p:nvSpPr>
          <p:cNvPr id="9" name="TextBox 8">
            <a:extLst>
              <a:ext uri="{FF2B5EF4-FFF2-40B4-BE49-F238E27FC236}">
                <a16:creationId xmlns:a16="http://schemas.microsoft.com/office/drawing/2014/main" id="{8B5C821F-567E-480A-A043-E561F219C3A3}"/>
              </a:ext>
            </a:extLst>
          </p:cNvPr>
          <p:cNvSpPr txBox="1"/>
          <p:nvPr/>
        </p:nvSpPr>
        <p:spPr>
          <a:xfrm>
            <a:off x="3602750" y="4982646"/>
            <a:ext cx="2262222"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Contrast Adjustment</a:t>
            </a:r>
          </a:p>
        </p:txBody>
      </p:sp>
      <p:pic>
        <p:nvPicPr>
          <p:cNvPr id="4" name="Picture 3">
            <a:extLst>
              <a:ext uri="{FF2B5EF4-FFF2-40B4-BE49-F238E27FC236}">
                <a16:creationId xmlns:a16="http://schemas.microsoft.com/office/drawing/2014/main" id="{AAD6668A-E04A-4AF9-B4FF-366F29D75EB0}"/>
              </a:ext>
            </a:extLst>
          </p:cNvPr>
          <p:cNvPicPr>
            <a:picLocks noChangeAspect="1"/>
          </p:cNvPicPr>
          <p:nvPr/>
        </p:nvPicPr>
        <p:blipFill>
          <a:blip r:embed="rId5"/>
          <a:stretch>
            <a:fillRect/>
          </a:stretch>
        </p:blipFill>
        <p:spPr>
          <a:xfrm>
            <a:off x="6094829" y="1690689"/>
            <a:ext cx="2619860" cy="3205568"/>
          </a:xfrm>
          <a:prstGeom prst="rect">
            <a:avLst/>
          </a:prstGeom>
        </p:spPr>
      </p:pic>
      <p:sp>
        <p:nvSpPr>
          <p:cNvPr id="10" name="TextBox 9">
            <a:extLst>
              <a:ext uri="{FF2B5EF4-FFF2-40B4-BE49-F238E27FC236}">
                <a16:creationId xmlns:a16="http://schemas.microsoft.com/office/drawing/2014/main" id="{D45E33E6-F9C6-4E00-897A-5FC65F0C62BF}"/>
              </a:ext>
            </a:extLst>
          </p:cNvPr>
          <p:cNvSpPr txBox="1"/>
          <p:nvPr/>
        </p:nvSpPr>
        <p:spPr>
          <a:xfrm>
            <a:off x="6818920" y="4982646"/>
            <a:ext cx="1210588"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Denoising</a:t>
            </a:r>
          </a:p>
        </p:txBody>
      </p:sp>
      <p:pic>
        <p:nvPicPr>
          <p:cNvPr id="7" name="Picture 6">
            <a:extLst>
              <a:ext uri="{FF2B5EF4-FFF2-40B4-BE49-F238E27FC236}">
                <a16:creationId xmlns:a16="http://schemas.microsoft.com/office/drawing/2014/main" id="{4EA7D287-E88A-4C71-A693-0359658349D7}"/>
              </a:ext>
            </a:extLst>
          </p:cNvPr>
          <p:cNvPicPr>
            <a:picLocks noChangeAspect="1"/>
          </p:cNvPicPr>
          <p:nvPr/>
        </p:nvPicPr>
        <p:blipFill>
          <a:blip r:embed="rId6"/>
          <a:stretch>
            <a:fillRect/>
          </a:stretch>
        </p:blipFill>
        <p:spPr>
          <a:xfrm>
            <a:off x="8871626" y="1719492"/>
            <a:ext cx="2697762" cy="3285633"/>
          </a:xfrm>
          <a:prstGeom prst="rect">
            <a:avLst/>
          </a:prstGeom>
        </p:spPr>
      </p:pic>
      <p:sp>
        <p:nvSpPr>
          <p:cNvPr id="11" name="TextBox 10">
            <a:extLst>
              <a:ext uri="{FF2B5EF4-FFF2-40B4-BE49-F238E27FC236}">
                <a16:creationId xmlns:a16="http://schemas.microsoft.com/office/drawing/2014/main" id="{FA15FB30-D3BE-44D7-9416-6569190C09B0}"/>
              </a:ext>
            </a:extLst>
          </p:cNvPr>
          <p:cNvSpPr txBox="1"/>
          <p:nvPr/>
        </p:nvSpPr>
        <p:spPr>
          <a:xfrm>
            <a:off x="9057368" y="4982646"/>
            <a:ext cx="2326278"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Normalizing Intensity</a:t>
            </a:r>
          </a:p>
        </p:txBody>
      </p:sp>
    </p:spTree>
    <p:extLst>
      <p:ext uri="{BB962C8B-B14F-4D97-AF65-F5344CB8AC3E}">
        <p14:creationId xmlns:p14="http://schemas.microsoft.com/office/powerpoint/2010/main" val="2390760314"/>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E17C-58BF-4EC1-BED9-3ADFDF37C33C}"/>
              </a:ext>
            </a:extLst>
          </p:cNvPr>
          <p:cNvSpPr>
            <a:spLocks noGrp="1"/>
          </p:cNvSpPr>
          <p:nvPr>
            <p:ph type="title"/>
          </p:nvPr>
        </p:nvSpPr>
        <p:spPr/>
        <p:txBody>
          <a:bodyPr/>
          <a:lstStyle/>
          <a:p>
            <a:r>
              <a:rPr lang="en-CA" dirty="0"/>
              <a:t>Data Augmentation</a:t>
            </a:r>
          </a:p>
        </p:txBody>
      </p:sp>
      <p:sp>
        <p:nvSpPr>
          <p:cNvPr id="3" name="Content Placeholder 2">
            <a:extLst>
              <a:ext uri="{FF2B5EF4-FFF2-40B4-BE49-F238E27FC236}">
                <a16:creationId xmlns:a16="http://schemas.microsoft.com/office/drawing/2014/main" id="{CB3329ED-B6F7-4CB1-BA52-27E2C06DF3CA}"/>
              </a:ext>
            </a:extLst>
          </p:cNvPr>
          <p:cNvSpPr>
            <a:spLocks noGrp="1"/>
          </p:cNvSpPr>
          <p:nvPr>
            <p:ph idx="1"/>
          </p:nvPr>
        </p:nvSpPr>
        <p:spPr/>
        <p:txBody>
          <a:bodyPr>
            <a:normAutofit fontScale="92500" lnSpcReduction="10000"/>
          </a:bodyPr>
          <a:lstStyle/>
          <a:p>
            <a:r>
              <a:rPr lang="en-US" dirty="0"/>
              <a:t>Training data: ​</a:t>
            </a:r>
          </a:p>
          <a:p>
            <a:pPr lvl="1"/>
            <a:r>
              <a:rPr lang="en-US" dirty="0"/>
              <a:t>Non-demented: 2560 cases​</a:t>
            </a:r>
          </a:p>
          <a:p>
            <a:pPr lvl="1"/>
            <a:r>
              <a:rPr lang="en-US" dirty="0"/>
              <a:t>Demented: 2561 cases</a:t>
            </a:r>
          </a:p>
          <a:p>
            <a:r>
              <a:rPr lang="en-US" dirty="0"/>
              <a:t>Test data:</a:t>
            </a:r>
          </a:p>
          <a:p>
            <a:pPr lvl="1"/>
            <a:r>
              <a:rPr lang="en-US" dirty="0"/>
              <a:t>Non-demented: 640 cases​</a:t>
            </a:r>
          </a:p>
          <a:p>
            <a:pPr lvl="1"/>
            <a:r>
              <a:rPr lang="en-US" dirty="0"/>
              <a:t>Demented: 639 cases</a:t>
            </a:r>
          </a:p>
          <a:p>
            <a:r>
              <a:rPr lang="en-US" dirty="0"/>
              <a:t>Purpose</a:t>
            </a:r>
          </a:p>
          <a:p>
            <a:pPr lvl="1"/>
            <a:r>
              <a:rPr lang="en-US" dirty="0"/>
              <a:t>Increase the amount of training data​</a:t>
            </a:r>
          </a:p>
          <a:p>
            <a:pPr lvl="1"/>
            <a:r>
              <a:rPr lang="en-US" dirty="0"/>
              <a:t>Improve model performance​</a:t>
            </a:r>
          </a:p>
          <a:p>
            <a:pPr lvl="1"/>
            <a:r>
              <a:rPr lang="en-US" dirty="0"/>
              <a:t>Reduce overfitting​</a:t>
            </a:r>
          </a:p>
          <a:p>
            <a:pPr lvl="1"/>
            <a:endParaRPr lang="en-CA" dirty="0"/>
          </a:p>
        </p:txBody>
      </p:sp>
      <p:graphicFrame>
        <p:nvGraphicFramePr>
          <p:cNvPr id="6" name="Chart 5">
            <a:extLst>
              <a:ext uri="{FF2B5EF4-FFF2-40B4-BE49-F238E27FC236}">
                <a16:creationId xmlns:a16="http://schemas.microsoft.com/office/drawing/2014/main" id="{60081DC1-87E9-47CB-8975-1EAAAEF31BDD}"/>
              </a:ext>
            </a:extLst>
          </p:cNvPr>
          <p:cNvGraphicFramePr>
            <a:graphicFrameLocks/>
          </p:cNvGraphicFramePr>
          <p:nvPr>
            <p:extLst>
              <p:ext uri="{D42A27DB-BD31-4B8C-83A1-F6EECF244321}">
                <p14:modId xmlns:p14="http://schemas.microsoft.com/office/powerpoint/2010/main" val="39936718"/>
              </p:ext>
            </p:extLst>
          </p:nvPr>
        </p:nvGraphicFramePr>
        <p:xfrm>
          <a:off x="6365132" y="1690688"/>
          <a:ext cx="3706238" cy="3260387"/>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2E813CCA-31C1-40D5-9800-20063534360D}"/>
              </a:ext>
            </a:extLst>
          </p:cNvPr>
          <p:cNvSpPr/>
          <p:nvPr/>
        </p:nvSpPr>
        <p:spPr>
          <a:xfrm>
            <a:off x="7555148" y="2579349"/>
            <a:ext cx="450615" cy="97925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solidFill>
                <a:schemeClr val="bg1">
                  <a:lumMod val="65000"/>
                </a:schemeClr>
              </a:solidFill>
            </a:endParaRPr>
          </a:p>
        </p:txBody>
      </p:sp>
      <p:sp>
        <p:nvSpPr>
          <p:cNvPr id="8" name="TextBox 7">
            <a:extLst>
              <a:ext uri="{FF2B5EF4-FFF2-40B4-BE49-F238E27FC236}">
                <a16:creationId xmlns:a16="http://schemas.microsoft.com/office/drawing/2014/main" id="{F4902E24-D863-448C-AFD0-9BDB4485D862}"/>
              </a:ext>
            </a:extLst>
          </p:cNvPr>
          <p:cNvSpPr txBox="1"/>
          <p:nvPr/>
        </p:nvSpPr>
        <p:spPr>
          <a:xfrm>
            <a:off x="8005763" y="2646919"/>
            <a:ext cx="1915909"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Augmented Data</a:t>
            </a:r>
          </a:p>
        </p:txBody>
      </p:sp>
    </p:spTree>
    <p:extLst>
      <p:ext uri="{BB962C8B-B14F-4D97-AF65-F5344CB8AC3E}">
        <p14:creationId xmlns:p14="http://schemas.microsoft.com/office/powerpoint/2010/main" val="60358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6F8B-B1A6-43EE-B1B9-B32B6BB179E7}"/>
              </a:ext>
            </a:extLst>
          </p:cNvPr>
          <p:cNvSpPr>
            <a:spLocks noGrp="1"/>
          </p:cNvSpPr>
          <p:nvPr>
            <p:ph type="title"/>
          </p:nvPr>
        </p:nvSpPr>
        <p:spPr/>
        <p:txBody>
          <a:bodyPr/>
          <a:lstStyle/>
          <a:p>
            <a:r>
              <a:rPr lang="en-CA" dirty="0"/>
              <a:t>Data Augmentation</a:t>
            </a:r>
          </a:p>
        </p:txBody>
      </p:sp>
      <p:sp>
        <p:nvSpPr>
          <p:cNvPr id="3" name="Content Placeholder 2">
            <a:extLst>
              <a:ext uri="{FF2B5EF4-FFF2-40B4-BE49-F238E27FC236}">
                <a16:creationId xmlns:a16="http://schemas.microsoft.com/office/drawing/2014/main" id="{59A232BF-AAD1-4147-84D4-BAED33CCFED2}"/>
              </a:ext>
            </a:extLst>
          </p:cNvPr>
          <p:cNvSpPr>
            <a:spLocks noGrp="1"/>
          </p:cNvSpPr>
          <p:nvPr>
            <p:ph idx="1"/>
          </p:nvPr>
        </p:nvSpPr>
        <p:spPr/>
        <p:txBody>
          <a:bodyPr>
            <a:normAutofit/>
          </a:bodyPr>
          <a:lstStyle/>
          <a:p>
            <a:r>
              <a:rPr lang="en-US" dirty="0"/>
              <a:t>Rotation: up to 15 degrees​</a:t>
            </a:r>
          </a:p>
          <a:p>
            <a:r>
              <a:rPr lang="en-US" dirty="0"/>
              <a:t>Horizontal shift: 5% of the width​</a:t>
            </a:r>
          </a:p>
          <a:p>
            <a:r>
              <a:rPr lang="en-US" dirty="0"/>
              <a:t>Vertical shift: 5% of the height​</a:t>
            </a:r>
          </a:p>
          <a:p>
            <a:r>
              <a:rPr lang="en-US" dirty="0"/>
              <a:t>Shear: 5%​</a:t>
            </a:r>
          </a:p>
          <a:p>
            <a:r>
              <a:rPr lang="en-US" dirty="0"/>
              <a:t>Zoom: 0.5%​</a:t>
            </a:r>
          </a:p>
          <a:p>
            <a:r>
              <a:rPr lang="en-US" dirty="0"/>
              <a:t>Horizontal flip​</a:t>
            </a:r>
          </a:p>
          <a:p>
            <a:r>
              <a:rPr lang="en-US" dirty="0"/>
              <a:t>Vertical flip</a:t>
            </a:r>
            <a:endParaRPr lang="en-CA" dirty="0"/>
          </a:p>
        </p:txBody>
      </p:sp>
      <p:pic>
        <p:nvPicPr>
          <p:cNvPr id="4" name="Picture 3">
            <a:extLst>
              <a:ext uri="{FF2B5EF4-FFF2-40B4-BE49-F238E27FC236}">
                <a16:creationId xmlns:a16="http://schemas.microsoft.com/office/drawing/2014/main" id="{4593F1B1-7CCA-4EBE-82C0-8BC0B07C2E20}"/>
              </a:ext>
            </a:extLst>
          </p:cNvPr>
          <p:cNvPicPr>
            <a:picLocks noChangeAspect="1"/>
          </p:cNvPicPr>
          <p:nvPr/>
        </p:nvPicPr>
        <p:blipFill>
          <a:blip r:embed="rId3"/>
          <a:stretch>
            <a:fillRect/>
          </a:stretch>
        </p:blipFill>
        <p:spPr>
          <a:xfrm>
            <a:off x="7250347" y="1825625"/>
            <a:ext cx="2934403" cy="3573841"/>
          </a:xfrm>
          <a:prstGeom prst="rect">
            <a:avLst/>
          </a:prstGeom>
        </p:spPr>
      </p:pic>
    </p:spTree>
    <p:extLst>
      <p:ext uri="{BB962C8B-B14F-4D97-AF65-F5344CB8AC3E}">
        <p14:creationId xmlns:p14="http://schemas.microsoft.com/office/powerpoint/2010/main" val="257515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6F8B-B1A6-43EE-B1B9-B32B6BB179E7}"/>
              </a:ext>
            </a:extLst>
          </p:cNvPr>
          <p:cNvSpPr>
            <a:spLocks noGrp="1"/>
          </p:cNvSpPr>
          <p:nvPr>
            <p:ph type="title"/>
          </p:nvPr>
        </p:nvSpPr>
        <p:spPr/>
        <p:txBody>
          <a:bodyPr/>
          <a:lstStyle/>
          <a:p>
            <a:r>
              <a:rPr lang="en-CA" dirty="0"/>
              <a:t>Data Augmentation</a:t>
            </a:r>
          </a:p>
        </p:txBody>
      </p:sp>
      <p:sp>
        <p:nvSpPr>
          <p:cNvPr id="3" name="Content Placeholder 2">
            <a:extLst>
              <a:ext uri="{FF2B5EF4-FFF2-40B4-BE49-F238E27FC236}">
                <a16:creationId xmlns:a16="http://schemas.microsoft.com/office/drawing/2014/main" id="{59A232BF-AAD1-4147-84D4-BAED33CCFED2}"/>
              </a:ext>
            </a:extLst>
          </p:cNvPr>
          <p:cNvSpPr>
            <a:spLocks noGrp="1"/>
          </p:cNvSpPr>
          <p:nvPr>
            <p:ph idx="1"/>
          </p:nvPr>
        </p:nvSpPr>
        <p:spPr/>
        <p:txBody>
          <a:bodyPr>
            <a:normAutofit/>
          </a:bodyPr>
          <a:lstStyle/>
          <a:p>
            <a:r>
              <a:rPr lang="en-US" b="1" u="sng" dirty="0"/>
              <a:t>Rotation</a:t>
            </a:r>
            <a:r>
              <a:rPr lang="en-US" dirty="0"/>
              <a:t>: up to 15 degrees​</a:t>
            </a:r>
          </a:p>
          <a:p>
            <a:r>
              <a:rPr lang="en-US" dirty="0"/>
              <a:t>Horizontal shift: 5% of the width​</a:t>
            </a:r>
          </a:p>
          <a:p>
            <a:r>
              <a:rPr lang="en-US" dirty="0"/>
              <a:t>Vertical shift: 5% of the height​</a:t>
            </a:r>
          </a:p>
          <a:p>
            <a:r>
              <a:rPr lang="en-US" dirty="0"/>
              <a:t>Shear: 5%​</a:t>
            </a:r>
          </a:p>
          <a:p>
            <a:r>
              <a:rPr lang="en-US" dirty="0"/>
              <a:t>Zoom: 0.5%​</a:t>
            </a:r>
          </a:p>
          <a:p>
            <a:r>
              <a:rPr lang="en-US" dirty="0"/>
              <a:t>Horizontal flip​</a:t>
            </a:r>
          </a:p>
          <a:p>
            <a:r>
              <a:rPr lang="en-US" dirty="0"/>
              <a:t>Vertical flip</a:t>
            </a:r>
            <a:endParaRPr lang="en-CA" dirty="0"/>
          </a:p>
        </p:txBody>
      </p:sp>
      <p:pic>
        <p:nvPicPr>
          <p:cNvPr id="4" name="Picture 3">
            <a:extLst>
              <a:ext uri="{FF2B5EF4-FFF2-40B4-BE49-F238E27FC236}">
                <a16:creationId xmlns:a16="http://schemas.microsoft.com/office/drawing/2014/main" id="{4593F1B1-7CCA-4EBE-82C0-8BC0B07C2E20}"/>
              </a:ext>
            </a:extLst>
          </p:cNvPr>
          <p:cNvPicPr>
            <a:picLocks noChangeAspect="1"/>
          </p:cNvPicPr>
          <p:nvPr/>
        </p:nvPicPr>
        <p:blipFill>
          <a:blip r:embed="rId3"/>
          <a:stretch>
            <a:fillRect/>
          </a:stretch>
        </p:blipFill>
        <p:spPr>
          <a:xfrm rot="373765">
            <a:off x="7250347" y="1825625"/>
            <a:ext cx="2934403" cy="3573841"/>
          </a:xfrm>
          <a:prstGeom prst="rect">
            <a:avLst/>
          </a:prstGeom>
        </p:spPr>
      </p:pic>
    </p:spTree>
    <p:extLst>
      <p:ext uri="{BB962C8B-B14F-4D97-AF65-F5344CB8AC3E}">
        <p14:creationId xmlns:p14="http://schemas.microsoft.com/office/powerpoint/2010/main" val="142961484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6F8B-B1A6-43EE-B1B9-B32B6BB179E7}"/>
              </a:ext>
            </a:extLst>
          </p:cNvPr>
          <p:cNvSpPr>
            <a:spLocks noGrp="1"/>
          </p:cNvSpPr>
          <p:nvPr>
            <p:ph type="title"/>
          </p:nvPr>
        </p:nvSpPr>
        <p:spPr/>
        <p:txBody>
          <a:bodyPr/>
          <a:lstStyle/>
          <a:p>
            <a:r>
              <a:rPr lang="en-CA" dirty="0"/>
              <a:t>Data Augmentation</a:t>
            </a:r>
          </a:p>
        </p:txBody>
      </p:sp>
      <p:sp>
        <p:nvSpPr>
          <p:cNvPr id="3" name="Content Placeholder 2">
            <a:extLst>
              <a:ext uri="{FF2B5EF4-FFF2-40B4-BE49-F238E27FC236}">
                <a16:creationId xmlns:a16="http://schemas.microsoft.com/office/drawing/2014/main" id="{59A232BF-AAD1-4147-84D4-BAED33CCFED2}"/>
              </a:ext>
            </a:extLst>
          </p:cNvPr>
          <p:cNvSpPr>
            <a:spLocks noGrp="1"/>
          </p:cNvSpPr>
          <p:nvPr>
            <p:ph idx="1"/>
          </p:nvPr>
        </p:nvSpPr>
        <p:spPr/>
        <p:txBody>
          <a:bodyPr>
            <a:normAutofit/>
          </a:bodyPr>
          <a:lstStyle/>
          <a:p>
            <a:r>
              <a:rPr lang="en-US" dirty="0"/>
              <a:t>Rotation: up to 15 degrees​</a:t>
            </a:r>
          </a:p>
          <a:p>
            <a:r>
              <a:rPr lang="en-US" b="1" u="sng" dirty="0"/>
              <a:t>Horizontal shift</a:t>
            </a:r>
            <a:r>
              <a:rPr lang="en-US" dirty="0"/>
              <a:t>: 5% of the width​</a:t>
            </a:r>
          </a:p>
          <a:p>
            <a:r>
              <a:rPr lang="en-US" dirty="0"/>
              <a:t>Vertical shift: 5% of the height​</a:t>
            </a:r>
          </a:p>
          <a:p>
            <a:r>
              <a:rPr lang="en-US" dirty="0"/>
              <a:t>Shear: 5%​</a:t>
            </a:r>
          </a:p>
          <a:p>
            <a:r>
              <a:rPr lang="en-US" dirty="0"/>
              <a:t>Zoom: 0.5%​</a:t>
            </a:r>
          </a:p>
          <a:p>
            <a:r>
              <a:rPr lang="en-US" dirty="0"/>
              <a:t>Horizontal flip​</a:t>
            </a:r>
          </a:p>
          <a:p>
            <a:r>
              <a:rPr lang="en-US" dirty="0"/>
              <a:t>Vertical flip</a:t>
            </a:r>
            <a:endParaRPr lang="en-CA" dirty="0"/>
          </a:p>
        </p:txBody>
      </p:sp>
      <p:pic>
        <p:nvPicPr>
          <p:cNvPr id="4" name="Picture 3">
            <a:extLst>
              <a:ext uri="{FF2B5EF4-FFF2-40B4-BE49-F238E27FC236}">
                <a16:creationId xmlns:a16="http://schemas.microsoft.com/office/drawing/2014/main" id="{4593F1B1-7CCA-4EBE-82C0-8BC0B07C2E20}"/>
              </a:ext>
            </a:extLst>
          </p:cNvPr>
          <p:cNvPicPr>
            <a:picLocks noChangeAspect="1"/>
          </p:cNvPicPr>
          <p:nvPr/>
        </p:nvPicPr>
        <p:blipFill>
          <a:blip r:embed="rId3"/>
          <a:stretch>
            <a:fillRect/>
          </a:stretch>
        </p:blipFill>
        <p:spPr>
          <a:xfrm rot="373765">
            <a:off x="7399505" y="1825625"/>
            <a:ext cx="2934403" cy="3573841"/>
          </a:xfrm>
          <a:prstGeom prst="rect">
            <a:avLst/>
          </a:prstGeom>
        </p:spPr>
      </p:pic>
    </p:spTree>
    <p:extLst>
      <p:ext uri="{BB962C8B-B14F-4D97-AF65-F5344CB8AC3E}">
        <p14:creationId xmlns:p14="http://schemas.microsoft.com/office/powerpoint/2010/main" val="16876817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92ABF-FDCA-442F-8B7C-D60C1790CC9F}"/>
              </a:ext>
            </a:extLst>
          </p:cNvPr>
          <p:cNvSpPr>
            <a:spLocks noGrp="1"/>
          </p:cNvSpPr>
          <p:nvPr>
            <p:ph type="title"/>
          </p:nvPr>
        </p:nvSpPr>
        <p:spPr/>
        <p:txBody>
          <a:bodyPr/>
          <a:lstStyle/>
          <a:p>
            <a:endParaRPr lang="en-CA" dirty="0"/>
          </a:p>
        </p:txBody>
      </p:sp>
      <p:sp>
        <p:nvSpPr>
          <p:cNvPr id="5" name="Text Placeholder 4">
            <a:extLst>
              <a:ext uri="{FF2B5EF4-FFF2-40B4-BE49-F238E27FC236}">
                <a16:creationId xmlns:a16="http://schemas.microsoft.com/office/drawing/2014/main" id="{9C6F32FB-4ED5-47DE-97FB-2D7F27089F88}"/>
              </a:ext>
            </a:extLst>
          </p:cNvPr>
          <p:cNvSpPr>
            <a:spLocks noGrp="1"/>
          </p:cNvSpPr>
          <p:nvPr>
            <p:ph type="body" sz="quarter" idx="11"/>
          </p:nvPr>
        </p:nvSpPr>
        <p:spPr/>
        <p:txBody>
          <a:bodyPr/>
          <a:lstStyle/>
          <a:p>
            <a:endParaRPr lang="en-CA" dirty="0"/>
          </a:p>
        </p:txBody>
      </p:sp>
      <p:sp>
        <p:nvSpPr>
          <p:cNvPr id="6" name="Text Placeholder 5">
            <a:extLst>
              <a:ext uri="{FF2B5EF4-FFF2-40B4-BE49-F238E27FC236}">
                <a16:creationId xmlns:a16="http://schemas.microsoft.com/office/drawing/2014/main" id="{BCB593D6-572C-4C4D-B3F0-93468BDAFFE3}"/>
              </a:ext>
            </a:extLst>
          </p:cNvPr>
          <p:cNvSpPr>
            <a:spLocks noGrp="1"/>
          </p:cNvSpPr>
          <p:nvPr>
            <p:ph type="body" sz="quarter" idx="12"/>
          </p:nvPr>
        </p:nvSpPr>
        <p:spPr/>
        <p:txBody>
          <a:bodyPr/>
          <a:lstStyle/>
          <a:p>
            <a:endParaRPr lang="en-CA" dirty="0"/>
          </a:p>
        </p:txBody>
      </p:sp>
      <p:sp>
        <p:nvSpPr>
          <p:cNvPr id="7" name="Text Placeholder 6">
            <a:extLst>
              <a:ext uri="{FF2B5EF4-FFF2-40B4-BE49-F238E27FC236}">
                <a16:creationId xmlns:a16="http://schemas.microsoft.com/office/drawing/2014/main" id="{A4288414-9DD2-4F5D-BC66-963B22B8C327}"/>
              </a:ext>
            </a:extLst>
          </p:cNvPr>
          <p:cNvSpPr>
            <a:spLocks noGrp="1"/>
          </p:cNvSpPr>
          <p:nvPr>
            <p:ph type="body" sz="quarter" idx="13"/>
          </p:nvPr>
        </p:nvSpPr>
        <p:spPr/>
        <p:txBody>
          <a:bodyPr/>
          <a:lstStyle/>
          <a:p>
            <a:endParaRPr lang="en-CA"/>
          </a:p>
        </p:txBody>
      </p:sp>
      <p:sp>
        <p:nvSpPr>
          <p:cNvPr id="8" name="Text Placeholder 7">
            <a:extLst>
              <a:ext uri="{FF2B5EF4-FFF2-40B4-BE49-F238E27FC236}">
                <a16:creationId xmlns:a16="http://schemas.microsoft.com/office/drawing/2014/main" id="{C54209AD-1811-4F4C-BE5A-4489E1AD2AA8}"/>
              </a:ext>
            </a:extLst>
          </p:cNvPr>
          <p:cNvSpPr>
            <a:spLocks noGrp="1"/>
          </p:cNvSpPr>
          <p:nvPr>
            <p:ph type="body" sz="quarter" idx="14"/>
          </p:nvPr>
        </p:nvSpPr>
        <p:spPr/>
        <p:txBody>
          <a:bodyPr/>
          <a:lstStyle/>
          <a:p>
            <a:endParaRPr lang="en-CA"/>
          </a:p>
        </p:txBody>
      </p:sp>
      <p:sp>
        <p:nvSpPr>
          <p:cNvPr id="9" name="Text Placeholder 8">
            <a:extLst>
              <a:ext uri="{FF2B5EF4-FFF2-40B4-BE49-F238E27FC236}">
                <a16:creationId xmlns:a16="http://schemas.microsoft.com/office/drawing/2014/main" id="{3339036B-34B6-454D-950C-CFF85EC454F1}"/>
              </a:ext>
            </a:extLst>
          </p:cNvPr>
          <p:cNvSpPr>
            <a:spLocks noGrp="1"/>
          </p:cNvSpPr>
          <p:nvPr>
            <p:ph type="body" sz="quarter" idx="15"/>
          </p:nvPr>
        </p:nvSpPr>
        <p:spPr/>
        <p:txBody>
          <a:bodyPr/>
          <a:lstStyle/>
          <a:p>
            <a:endParaRPr lang="en-CA"/>
          </a:p>
        </p:txBody>
      </p:sp>
      <p:sp>
        <p:nvSpPr>
          <p:cNvPr id="10" name="Text Placeholder 9">
            <a:extLst>
              <a:ext uri="{FF2B5EF4-FFF2-40B4-BE49-F238E27FC236}">
                <a16:creationId xmlns:a16="http://schemas.microsoft.com/office/drawing/2014/main" id="{93B18E77-9D69-433C-AD54-0046A59FBC46}"/>
              </a:ext>
            </a:extLst>
          </p:cNvPr>
          <p:cNvSpPr>
            <a:spLocks noGrp="1"/>
          </p:cNvSpPr>
          <p:nvPr>
            <p:ph type="body" sz="quarter" idx="16"/>
          </p:nvPr>
        </p:nvSpPr>
        <p:spPr/>
        <p:txBody>
          <a:bodyPr/>
          <a:lstStyle/>
          <a:p>
            <a:endParaRPr lang="en-CA"/>
          </a:p>
        </p:txBody>
      </p:sp>
    </p:spTree>
    <p:extLst>
      <p:ext uri="{BB962C8B-B14F-4D97-AF65-F5344CB8AC3E}">
        <p14:creationId xmlns:p14="http://schemas.microsoft.com/office/powerpoint/2010/main" val="115971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6F8B-B1A6-43EE-B1B9-B32B6BB179E7}"/>
              </a:ext>
            </a:extLst>
          </p:cNvPr>
          <p:cNvSpPr>
            <a:spLocks noGrp="1"/>
          </p:cNvSpPr>
          <p:nvPr>
            <p:ph type="title"/>
          </p:nvPr>
        </p:nvSpPr>
        <p:spPr/>
        <p:txBody>
          <a:bodyPr/>
          <a:lstStyle/>
          <a:p>
            <a:r>
              <a:rPr lang="en-CA" dirty="0"/>
              <a:t>Data Augmentation</a:t>
            </a:r>
          </a:p>
        </p:txBody>
      </p:sp>
      <p:sp>
        <p:nvSpPr>
          <p:cNvPr id="3" name="Content Placeholder 2">
            <a:extLst>
              <a:ext uri="{FF2B5EF4-FFF2-40B4-BE49-F238E27FC236}">
                <a16:creationId xmlns:a16="http://schemas.microsoft.com/office/drawing/2014/main" id="{59A232BF-AAD1-4147-84D4-BAED33CCFED2}"/>
              </a:ext>
            </a:extLst>
          </p:cNvPr>
          <p:cNvSpPr>
            <a:spLocks noGrp="1"/>
          </p:cNvSpPr>
          <p:nvPr>
            <p:ph idx="1"/>
          </p:nvPr>
        </p:nvSpPr>
        <p:spPr/>
        <p:txBody>
          <a:bodyPr>
            <a:normAutofit/>
          </a:bodyPr>
          <a:lstStyle/>
          <a:p>
            <a:r>
              <a:rPr lang="en-US" dirty="0"/>
              <a:t>Rotation: up to 15 degrees​</a:t>
            </a:r>
          </a:p>
          <a:p>
            <a:r>
              <a:rPr lang="en-US" dirty="0"/>
              <a:t>Horizontal shift: 5% of the width​</a:t>
            </a:r>
          </a:p>
          <a:p>
            <a:r>
              <a:rPr lang="en-US" b="1" u="sng" dirty="0"/>
              <a:t>Vertical shift</a:t>
            </a:r>
            <a:r>
              <a:rPr lang="en-US" dirty="0"/>
              <a:t>: 5% of the height​</a:t>
            </a:r>
          </a:p>
          <a:p>
            <a:r>
              <a:rPr lang="en-US" dirty="0"/>
              <a:t>Shear: 5%​</a:t>
            </a:r>
          </a:p>
          <a:p>
            <a:r>
              <a:rPr lang="en-US" dirty="0"/>
              <a:t>Zoom: 0.5%​</a:t>
            </a:r>
          </a:p>
          <a:p>
            <a:r>
              <a:rPr lang="en-US" dirty="0"/>
              <a:t>Horizontal flip​</a:t>
            </a:r>
          </a:p>
          <a:p>
            <a:r>
              <a:rPr lang="en-US" dirty="0"/>
              <a:t>Vertical flip</a:t>
            </a:r>
            <a:endParaRPr lang="en-CA" dirty="0"/>
          </a:p>
        </p:txBody>
      </p:sp>
      <p:pic>
        <p:nvPicPr>
          <p:cNvPr id="4" name="Picture 3">
            <a:extLst>
              <a:ext uri="{FF2B5EF4-FFF2-40B4-BE49-F238E27FC236}">
                <a16:creationId xmlns:a16="http://schemas.microsoft.com/office/drawing/2014/main" id="{4593F1B1-7CCA-4EBE-82C0-8BC0B07C2E20}"/>
              </a:ext>
            </a:extLst>
          </p:cNvPr>
          <p:cNvPicPr>
            <a:picLocks noChangeAspect="1"/>
          </p:cNvPicPr>
          <p:nvPr/>
        </p:nvPicPr>
        <p:blipFill>
          <a:blip r:embed="rId3"/>
          <a:stretch>
            <a:fillRect/>
          </a:stretch>
        </p:blipFill>
        <p:spPr>
          <a:xfrm rot="373765">
            <a:off x="7399506" y="1734834"/>
            <a:ext cx="2934403" cy="3573841"/>
          </a:xfrm>
          <a:prstGeom prst="rect">
            <a:avLst/>
          </a:prstGeom>
        </p:spPr>
      </p:pic>
    </p:spTree>
    <p:extLst>
      <p:ext uri="{BB962C8B-B14F-4D97-AF65-F5344CB8AC3E}">
        <p14:creationId xmlns:p14="http://schemas.microsoft.com/office/powerpoint/2010/main" val="166463956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6F8B-B1A6-43EE-B1B9-B32B6BB179E7}"/>
              </a:ext>
            </a:extLst>
          </p:cNvPr>
          <p:cNvSpPr>
            <a:spLocks noGrp="1"/>
          </p:cNvSpPr>
          <p:nvPr>
            <p:ph type="title"/>
          </p:nvPr>
        </p:nvSpPr>
        <p:spPr/>
        <p:txBody>
          <a:bodyPr/>
          <a:lstStyle/>
          <a:p>
            <a:r>
              <a:rPr lang="en-CA" dirty="0"/>
              <a:t>Data Augmentation</a:t>
            </a:r>
          </a:p>
        </p:txBody>
      </p:sp>
      <p:sp>
        <p:nvSpPr>
          <p:cNvPr id="3" name="Content Placeholder 2">
            <a:extLst>
              <a:ext uri="{FF2B5EF4-FFF2-40B4-BE49-F238E27FC236}">
                <a16:creationId xmlns:a16="http://schemas.microsoft.com/office/drawing/2014/main" id="{59A232BF-AAD1-4147-84D4-BAED33CCFED2}"/>
              </a:ext>
            </a:extLst>
          </p:cNvPr>
          <p:cNvSpPr>
            <a:spLocks noGrp="1"/>
          </p:cNvSpPr>
          <p:nvPr>
            <p:ph idx="1"/>
          </p:nvPr>
        </p:nvSpPr>
        <p:spPr/>
        <p:txBody>
          <a:bodyPr>
            <a:normAutofit/>
          </a:bodyPr>
          <a:lstStyle/>
          <a:p>
            <a:r>
              <a:rPr lang="en-US" dirty="0"/>
              <a:t>Rotation: up to 15 degrees​</a:t>
            </a:r>
          </a:p>
          <a:p>
            <a:r>
              <a:rPr lang="en-US" dirty="0"/>
              <a:t>Horizontal shift: 5% of the width​</a:t>
            </a:r>
          </a:p>
          <a:p>
            <a:r>
              <a:rPr lang="en-US" dirty="0"/>
              <a:t>Vertical shift: 5% of the height​</a:t>
            </a:r>
          </a:p>
          <a:p>
            <a:r>
              <a:rPr lang="en-US" b="1" u="sng" dirty="0"/>
              <a:t>Shear</a:t>
            </a:r>
            <a:r>
              <a:rPr lang="en-US" dirty="0"/>
              <a:t>: 5%​</a:t>
            </a:r>
          </a:p>
          <a:p>
            <a:r>
              <a:rPr lang="en-US" dirty="0"/>
              <a:t>Zoom: 0.5%​</a:t>
            </a:r>
          </a:p>
          <a:p>
            <a:r>
              <a:rPr lang="en-US" dirty="0"/>
              <a:t>Horizontal flip​</a:t>
            </a:r>
          </a:p>
          <a:p>
            <a:r>
              <a:rPr lang="en-US" dirty="0"/>
              <a:t>Vertical flip</a:t>
            </a:r>
            <a:endParaRPr lang="en-CA" dirty="0"/>
          </a:p>
        </p:txBody>
      </p:sp>
      <p:pic>
        <p:nvPicPr>
          <p:cNvPr id="4" name="Picture 3">
            <a:extLst>
              <a:ext uri="{FF2B5EF4-FFF2-40B4-BE49-F238E27FC236}">
                <a16:creationId xmlns:a16="http://schemas.microsoft.com/office/drawing/2014/main" id="{4593F1B1-7CCA-4EBE-82C0-8BC0B07C2E20}"/>
              </a:ext>
            </a:extLst>
          </p:cNvPr>
          <p:cNvPicPr>
            <a:picLocks noChangeAspect="1"/>
          </p:cNvPicPr>
          <p:nvPr/>
        </p:nvPicPr>
        <p:blipFill>
          <a:blip r:embed="rId3"/>
          <a:stretch>
            <a:fillRect/>
          </a:stretch>
        </p:blipFill>
        <p:spPr>
          <a:xfrm rot="373765">
            <a:off x="7399506" y="1734834"/>
            <a:ext cx="2934403" cy="3573841"/>
          </a:xfrm>
          <a:prstGeom prst="rect">
            <a:avLst/>
          </a:prstGeom>
          <a:scene3d>
            <a:camera prst="isometricLeftDown">
              <a:rot lat="720000" lon="900000" rev="0"/>
            </a:camera>
            <a:lightRig rig="threePt" dir="t"/>
          </a:scene3d>
        </p:spPr>
      </p:pic>
    </p:spTree>
    <p:extLst>
      <p:ext uri="{BB962C8B-B14F-4D97-AF65-F5344CB8AC3E}">
        <p14:creationId xmlns:p14="http://schemas.microsoft.com/office/powerpoint/2010/main" val="30734680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6F8B-B1A6-43EE-B1B9-B32B6BB179E7}"/>
              </a:ext>
            </a:extLst>
          </p:cNvPr>
          <p:cNvSpPr>
            <a:spLocks noGrp="1"/>
          </p:cNvSpPr>
          <p:nvPr>
            <p:ph type="title"/>
          </p:nvPr>
        </p:nvSpPr>
        <p:spPr/>
        <p:txBody>
          <a:bodyPr/>
          <a:lstStyle/>
          <a:p>
            <a:r>
              <a:rPr lang="en-CA" dirty="0"/>
              <a:t>Data Augmentation</a:t>
            </a:r>
          </a:p>
        </p:txBody>
      </p:sp>
      <p:sp>
        <p:nvSpPr>
          <p:cNvPr id="3" name="Content Placeholder 2">
            <a:extLst>
              <a:ext uri="{FF2B5EF4-FFF2-40B4-BE49-F238E27FC236}">
                <a16:creationId xmlns:a16="http://schemas.microsoft.com/office/drawing/2014/main" id="{59A232BF-AAD1-4147-84D4-BAED33CCFED2}"/>
              </a:ext>
            </a:extLst>
          </p:cNvPr>
          <p:cNvSpPr>
            <a:spLocks noGrp="1"/>
          </p:cNvSpPr>
          <p:nvPr>
            <p:ph idx="1"/>
          </p:nvPr>
        </p:nvSpPr>
        <p:spPr/>
        <p:txBody>
          <a:bodyPr>
            <a:normAutofit/>
          </a:bodyPr>
          <a:lstStyle/>
          <a:p>
            <a:r>
              <a:rPr lang="en-US" dirty="0"/>
              <a:t>Rotation: up to 15 degrees​</a:t>
            </a:r>
          </a:p>
          <a:p>
            <a:r>
              <a:rPr lang="en-US" dirty="0"/>
              <a:t>Horizontal shift: 5% of the width​</a:t>
            </a:r>
          </a:p>
          <a:p>
            <a:r>
              <a:rPr lang="en-US" dirty="0"/>
              <a:t>Vertical shift: 5% of the height​</a:t>
            </a:r>
          </a:p>
          <a:p>
            <a:r>
              <a:rPr lang="en-US" dirty="0"/>
              <a:t>Shear: 5%​</a:t>
            </a:r>
          </a:p>
          <a:p>
            <a:r>
              <a:rPr lang="en-US" b="1" u="sng" dirty="0"/>
              <a:t>Zoom</a:t>
            </a:r>
            <a:r>
              <a:rPr lang="en-US" dirty="0"/>
              <a:t>: 0.5%​</a:t>
            </a:r>
          </a:p>
          <a:p>
            <a:r>
              <a:rPr lang="en-US" dirty="0"/>
              <a:t>Horizontal flip​</a:t>
            </a:r>
          </a:p>
          <a:p>
            <a:r>
              <a:rPr lang="en-US" dirty="0"/>
              <a:t>Vertical flip</a:t>
            </a:r>
            <a:endParaRPr lang="en-CA" dirty="0"/>
          </a:p>
        </p:txBody>
      </p:sp>
      <p:pic>
        <p:nvPicPr>
          <p:cNvPr id="4" name="Picture 3">
            <a:extLst>
              <a:ext uri="{FF2B5EF4-FFF2-40B4-BE49-F238E27FC236}">
                <a16:creationId xmlns:a16="http://schemas.microsoft.com/office/drawing/2014/main" id="{4593F1B1-7CCA-4EBE-82C0-8BC0B07C2E20}"/>
              </a:ext>
            </a:extLst>
          </p:cNvPr>
          <p:cNvPicPr>
            <a:picLocks noChangeAspect="1"/>
          </p:cNvPicPr>
          <p:nvPr/>
        </p:nvPicPr>
        <p:blipFill>
          <a:blip r:embed="rId3"/>
          <a:stretch>
            <a:fillRect/>
          </a:stretch>
        </p:blipFill>
        <p:spPr>
          <a:xfrm rot="373765">
            <a:off x="7290437" y="1586213"/>
            <a:ext cx="3051559" cy="3716527"/>
          </a:xfrm>
          <a:prstGeom prst="rect">
            <a:avLst/>
          </a:prstGeom>
          <a:scene3d>
            <a:camera prst="isometricLeftDown">
              <a:rot lat="720000" lon="900000" rev="0"/>
            </a:camera>
            <a:lightRig rig="threePt" dir="t"/>
          </a:scene3d>
        </p:spPr>
      </p:pic>
    </p:spTree>
    <p:extLst>
      <p:ext uri="{BB962C8B-B14F-4D97-AF65-F5344CB8AC3E}">
        <p14:creationId xmlns:p14="http://schemas.microsoft.com/office/powerpoint/2010/main" val="163149873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6F8B-B1A6-43EE-B1B9-B32B6BB179E7}"/>
              </a:ext>
            </a:extLst>
          </p:cNvPr>
          <p:cNvSpPr>
            <a:spLocks noGrp="1"/>
          </p:cNvSpPr>
          <p:nvPr>
            <p:ph type="title"/>
          </p:nvPr>
        </p:nvSpPr>
        <p:spPr/>
        <p:txBody>
          <a:bodyPr/>
          <a:lstStyle/>
          <a:p>
            <a:r>
              <a:rPr lang="en-CA" dirty="0"/>
              <a:t>Data Augmentation</a:t>
            </a:r>
          </a:p>
        </p:txBody>
      </p:sp>
      <p:sp>
        <p:nvSpPr>
          <p:cNvPr id="3" name="Content Placeholder 2">
            <a:extLst>
              <a:ext uri="{FF2B5EF4-FFF2-40B4-BE49-F238E27FC236}">
                <a16:creationId xmlns:a16="http://schemas.microsoft.com/office/drawing/2014/main" id="{59A232BF-AAD1-4147-84D4-BAED33CCFED2}"/>
              </a:ext>
            </a:extLst>
          </p:cNvPr>
          <p:cNvSpPr>
            <a:spLocks noGrp="1"/>
          </p:cNvSpPr>
          <p:nvPr>
            <p:ph idx="1"/>
          </p:nvPr>
        </p:nvSpPr>
        <p:spPr/>
        <p:txBody>
          <a:bodyPr>
            <a:normAutofit/>
          </a:bodyPr>
          <a:lstStyle/>
          <a:p>
            <a:r>
              <a:rPr lang="en-US" dirty="0"/>
              <a:t>Rotation: up to 15 degrees​</a:t>
            </a:r>
          </a:p>
          <a:p>
            <a:r>
              <a:rPr lang="en-US" dirty="0"/>
              <a:t>Horizontal shift: 5% of the width​</a:t>
            </a:r>
          </a:p>
          <a:p>
            <a:r>
              <a:rPr lang="en-US" dirty="0"/>
              <a:t>Vertical shift: 5% of the height​</a:t>
            </a:r>
          </a:p>
          <a:p>
            <a:r>
              <a:rPr lang="en-US" dirty="0"/>
              <a:t>Shear: 5%​</a:t>
            </a:r>
          </a:p>
          <a:p>
            <a:r>
              <a:rPr lang="en-US" dirty="0"/>
              <a:t>Zoom: 0.5%​</a:t>
            </a:r>
          </a:p>
          <a:p>
            <a:r>
              <a:rPr lang="en-US" b="1" u="sng" dirty="0"/>
              <a:t>Horizontal flip​</a:t>
            </a:r>
          </a:p>
          <a:p>
            <a:r>
              <a:rPr lang="en-US" dirty="0"/>
              <a:t>Vertical flip</a:t>
            </a:r>
            <a:endParaRPr lang="en-CA" dirty="0"/>
          </a:p>
        </p:txBody>
      </p:sp>
      <p:pic>
        <p:nvPicPr>
          <p:cNvPr id="4" name="Picture 3">
            <a:extLst>
              <a:ext uri="{FF2B5EF4-FFF2-40B4-BE49-F238E27FC236}">
                <a16:creationId xmlns:a16="http://schemas.microsoft.com/office/drawing/2014/main" id="{4593F1B1-7CCA-4EBE-82C0-8BC0B07C2E20}"/>
              </a:ext>
            </a:extLst>
          </p:cNvPr>
          <p:cNvPicPr>
            <a:picLocks noChangeAspect="1"/>
          </p:cNvPicPr>
          <p:nvPr/>
        </p:nvPicPr>
        <p:blipFill>
          <a:blip r:embed="rId3"/>
          <a:stretch>
            <a:fillRect/>
          </a:stretch>
        </p:blipFill>
        <p:spPr>
          <a:xfrm rot="21226235" flipH="1">
            <a:off x="7290437" y="1586213"/>
            <a:ext cx="3051559" cy="3716527"/>
          </a:xfrm>
          <a:prstGeom prst="rect">
            <a:avLst/>
          </a:prstGeom>
          <a:scene3d>
            <a:camera prst="isometricLeftDown">
              <a:rot lat="720000" lon="900000" rev="0"/>
            </a:camera>
            <a:lightRig rig="threePt" dir="t"/>
          </a:scene3d>
        </p:spPr>
      </p:pic>
    </p:spTree>
    <p:extLst>
      <p:ext uri="{BB962C8B-B14F-4D97-AF65-F5344CB8AC3E}">
        <p14:creationId xmlns:p14="http://schemas.microsoft.com/office/powerpoint/2010/main" val="273588266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6F8B-B1A6-43EE-B1B9-B32B6BB179E7}"/>
              </a:ext>
            </a:extLst>
          </p:cNvPr>
          <p:cNvSpPr>
            <a:spLocks noGrp="1"/>
          </p:cNvSpPr>
          <p:nvPr>
            <p:ph type="title"/>
          </p:nvPr>
        </p:nvSpPr>
        <p:spPr/>
        <p:txBody>
          <a:bodyPr/>
          <a:lstStyle/>
          <a:p>
            <a:r>
              <a:rPr lang="en-CA" dirty="0"/>
              <a:t>Data Augmentation</a:t>
            </a:r>
          </a:p>
        </p:txBody>
      </p:sp>
      <p:pic>
        <p:nvPicPr>
          <p:cNvPr id="8" name="Picture 7">
            <a:extLst>
              <a:ext uri="{FF2B5EF4-FFF2-40B4-BE49-F238E27FC236}">
                <a16:creationId xmlns:a16="http://schemas.microsoft.com/office/drawing/2014/main" id="{61813A03-3BF4-41AD-B555-DA586A0F4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26326"/>
            <a:ext cx="8029433" cy="4179467"/>
          </a:xfrm>
          <a:prstGeom prst="rect">
            <a:avLst/>
          </a:prstGeom>
        </p:spPr>
      </p:pic>
    </p:spTree>
    <p:extLst>
      <p:ext uri="{BB962C8B-B14F-4D97-AF65-F5344CB8AC3E}">
        <p14:creationId xmlns:p14="http://schemas.microsoft.com/office/powerpoint/2010/main" val="263980480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2431F-21F8-408D-BB4D-5D11507AB2C3}"/>
              </a:ext>
            </a:extLst>
          </p:cNvPr>
          <p:cNvSpPr>
            <a:spLocks noGrp="1"/>
          </p:cNvSpPr>
          <p:nvPr>
            <p:ph type="title"/>
          </p:nvPr>
        </p:nvSpPr>
        <p:spPr/>
        <p:txBody>
          <a:bodyPr/>
          <a:lstStyle/>
          <a:p>
            <a:r>
              <a:rPr lang="en-CA" dirty="0"/>
              <a:t>Preprocessing</a:t>
            </a:r>
          </a:p>
        </p:txBody>
      </p:sp>
      <p:sp>
        <p:nvSpPr>
          <p:cNvPr id="3" name="Content Placeholder 2">
            <a:extLst>
              <a:ext uri="{FF2B5EF4-FFF2-40B4-BE49-F238E27FC236}">
                <a16:creationId xmlns:a16="http://schemas.microsoft.com/office/drawing/2014/main" id="{03C452FD-AA1D-4EEA-BA8F-7542788AA513}"/>
              </a:ext>
            </a:extLst>
          </p:cNvPr>
          <p:cNvSpPr>
            <a:spLocks noGrp="1"/>
          </p:cNvSpPr>
          <p:nvPr>
            <p:ph idx="1"/>
          </p:nvPr>
        </p:nvSpPr>
        <p:spPr>
          <a:xfrm>
            <a:off x="838200" y="1825625"/>
            <a:ext cx="6186055" cy="3711575"/>
          </a:xfrm>
        </p:spPr>
        <p:txBody>
          <a:bodyPr/>
          <a:lstStyle/>
          <a:p>
            <a:r>
              <a:rPr lang="en-CA" dirty="0"/>
              <a:t>Re-classification</a:t>
            </a:r>
          </a:p>
          <a:p>
            <a:r>
              <a:rPr lang="en-CA" dirty="0"/>
              <a:t>Binarization</a:t>
            </a:r>
          </a:p>
          <a:p>
            <a:r>
              <a:rPr lang="en-CA" dirty="0"/>
              <a:t>Contrast enhancement</a:t>
            </a:r>
          </a:p>
          <a:p>
            <a:r>
              <a:rPr lang="en-CA" dirty="0"/>
              <a:t>Denoising</a:t>
            </a:r>
          </a:p>
          <a:p>
            <a:r>
              <a:rPr lang="en-CA" dirty="0"/>
              <a:t>Intensity normalization</a:t>
            </a:r>
          </a:p>
        </p:txBody>
      </p:sp>
      <p:graphicFrame>
        <p:nvGraphicFramePr>
          <p:cNvPr id="8" name="Content Placeholder 6">
            <a:extLst>
              <a:ext uri="{FF2B5EF4-FFF2-40B4-BE49-F238E27FC236}">
                <a16:creationId xmlns:a16="http://schemas.microsoft.com/office/drawing/2014/main" id="{D39C3938-89DE-4D83-AF08-7E1CD34ACE77}"/>
              </a:ext>
            </a:extLst>
          </p:cNvPr>
          <p:cNvGraphicFramePr>
            <a:graphicFrameLocks/>
          </p:cNvGraphicFramePr>
          <p:nvPr/>
        </p:nvGraphicFramePr>
        <p:xfrm>
          <a:off x="6096000" y="1235724"/>
          <a:ext cx="3270250" cy="22828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37435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2431F-21F8-408D-BB4D-5D11507AB2C3}"/>
              </a:ext>
            </a:extLst>
          </p:cNvPr>
          <p:cNvSpPr>
            <a:spLocks noGrp="1"/>
          </p:cNvSpPr>
          <p:nvPr>
            <p:ph type="title"/>
          </p:nvPr>
        </p:nvSpPr>
        <p:spPr/>
        <p:txBody>
          <a:bodyPr/>
          <a:lstStyle/>
          <a:p>
            <a:r>
              <a:rPr lang="en-CA" dirty="0"/>
              <a:t>Preprocessing</a:t>
            </a:r>
          </a:p>
        </p:txBody>
      </p:sp>
      <p:sp>
        <p:nvSpPr>
          <p:cNvPr id="3" name="Content Placeholder 2">
            <a:extLst>
              <a:ext uri="{FF2B5EF4-FFF2-40B4-BE49-F238E27FC236}">
                <a16:creationId xmlns:a16="http://schemas.microsoft.com/office/drawing/2014/main" id="{03C452FD-AA1D-4EEA-BA8F-7542788AA513}"/>
              </a:ext>
            </a:extLst>
          </p:cNvPr>
          <p:cNvSpPr>
            <a:spLocks noGrp="1"/>
          </p:cNvSpPr>
          <p:nvPr>
            <p:ph idx="1"/>
          </p:nvPr>
        </p:nvSpPr>
        <p:spPr>
          <a:xfrm>
            <a:off x="838200" y="1825625"/>
            <a:ext cx="6186055" cy="3711575"/>
          </a:xfrm>
        </p:spPr>
        <p:txBody>
          <a:bodyPr/>
          <a:lstStyle/>
          <a:p>
            <a:r>
              <a:rPr lang="en-CA" dirty="0"/>
              <a:t>Re-classification</a:t>
            </a:r>
          </a:p>
          <a:p>
            <a:r>
              <a:rPr lang="en-CA" dirty="0"/>
              <a:t>Binarization</a:t>
            </a:r>
          </a:p>
          <a:p>
            <a:r>
              <a:rPr lang="en-CA" dirty="0"/>
              <a:t>Contrast enhancement</a:t>
            </a:r>
          </a:p>
          <a:p>
            <a:r>
              <a:rPr lang="en-CA" dirty="0"/>
              <a:t>Denoising</a:t>
            </a:r>
          </a:p>
          <a:p>
            <a:r>
              <a:rPr lang="en-CA" dirty="0"/>
              <a:t>Intensity normalization</a:t>
            </a:r>
          </a:p>
        </p:txBody>
      </p:sp>
      <p:graphicFrame>
        <p:nvGraphicFramePr>
          <p:cNvPr id="8" name="Content Placeholder 6">
            <a:extLst>
              <a:ext uri="{FF2B5EF4-FFF2-40B4-BE49-F238E27FC236}">
                <a16:creationId xmlns:a16="http://schemas.microsoft.com/office/drawing/2014/main" id="{D39C3938-89DE-4D83-AF08-7E1CD34ACE77}"/>
              </a:ext>
            </a:extLst>
          </p:cNvPr>
          <p:cNvGraphicFramePr>
            <a:graphicFrameLocks/>
          </p:cNvGraphicFramePr>
          <p:nvPr/>
        </p:nvGraphicFramePr>
        <p:xfrm>
          <a:off x="6096000" y="1235724"/>
          <a:ext cx="3270250" cy="22828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906FDE8E-8903-4F9B-BA5C-0410FAE862D2}"/>
              </a:ext>
            </a:extLst>
          </p:cNvPr>
          <p:cNvGraphicFramePr>
            <a:graphicFrameLocks/>
          </p:cNvGraphicFramePr>
          <p:nvPr/>
        </p:nvGraphicFramePr>
        <p:xfrm>
          <a:off x="6309054" y="4087875"/>
          <a:ext cx="2844141" cy="2105107"/>
        </p:xfrm>
        <a:graphic>
          <a:graphicData uri="http://schemas.openxmlformats.org/drawingml/2006/chart">
            <c:chart xmlns:c="http://schemas.openxmlformats.org/drawingml/2006/chart" xmlns:r="http://schemas.openxmlformats.org/officeDocument/2006/relationships" r:id="rId4"/>
          </a:graphicData>
        </a:graphic>
      </p:graphicFrame>
      <p:cxnSp>
        <p:nvCxnSpPr>
          <p:cNvPr id="13" name="Straight Arrow Connector 12">
            <a:extLst>
              <a:ext uri="{FF2B5EF4-FFF2-40B4-BE49-F238E27FC236}">
                <a16:creationId xmlns:a16="http://schemas.microsoft.com/office/drawing/2014/main" id="{533B47C1-187B-4673-8F29-FDC5D75CDA99}"/>
              </a:ext>
            </a:extLst>
          </p:cNvPr>
          <p:cNvCxnSpPr>
            <a:cxnSpLocks/>
          </p:cNvCxnSpPr>
          <p:nvPr/>
        </p:nvCxnSpPr>
        <p:spPr>
          <a:xfrm>
            <a:off x="7790213" y="3595738"/>
            <a:ext cx="0" cy="44187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9156E29-D634-4E49-ABA4-22F6F10702F0}"/>
              </a:ext>
            </a:extLst>
          </p:cNvPr>
          <p:cNvSpPr txBox="1"/>
          <p:nvPr/>
        </p:nvSpPr>
        <p:spPr>
          <a:xfrm>
            <a:off x="8036213" y="3681412"/>
            <a:ext cx="1987550" cy="369332"/>
          </a:xfrm>
          <a:prstGeom prst="rect">
            <a:avLst/>
          </a:prstGeom>
          <a:noFill/>
        </p:spPr>
        <p:txBody>
          <a:bodyPr wrap="square" rtlCol="0">
            <a:spAutoFit/>
          </a:bodyPr>
          <a:lstStyle/>
          <a:p>
            <a:r>
              <a:rPr lang="en-CA" dirty="0">
                <a:solidFill>
                  <a:schemeClr val="bg1"/>
                </a:solidFill>
                <a:latin typeface="Arial" panose="020B0604020202020204" pitchFamily="34" charset="0"/>
                <a:cs typeface="Arial" panose="020B0604020202020204" pitchFamily="34" charset="0"/>
              </a:rPr>
              <a:t>Re-classification</a:t>
            </a:r>
          </a:p>
        </p:txBody>
      </p:sp>
      <p:pic>
        <p:nvPicPr>
          <p:cNvPr id="9" name="Picture 2" descr="How to Understand Binary Code - Instructables">
            <a:extLst>
              <a:ext uri="{FF2B5EF4-FFF2-40B4-BE49-F238E27FC236}">
                <a16:creationId xmlns:a16="http://schemas.microsoft.com/office/drawing/2014/main" id="{06FBFFE4-EBB9-454D-8F81-3614C1E8B2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035" r="3588"/>
          <a:stretch/>
        </p:blipFill>
        <p:spPr bwMode="auto">
          <a:xfrm>
            <a:off x="6186237" y="10022304"/>
            <a:ext cx="4094747" cy="21723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9FB6EFD-328A-4027-B2B1-F7D43732F6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8013" y="7140055"/>
            <a:ext cx="1676400" cy="1981200"/>
          </a:xfrm>
          <a:prstGeom prst="rect">
            <a:avLst/>
          </a:prstGeom>
        </p:spPr>
      </p:pic>
      <p:cxnSp>
        <p:nvCxnSpPr>
          <p:cNvPr id="12" name="Straight Arrow Connector 11">
            <a:extLst>
              <a:ext uri="{FF2B5EF4-FFF2-40B4-BE49-F238E27FC236}">
                <a16:creationId xmlns:a16="http://schemas.microsoft.com/office/drawing/2014/main" id="{7FAB7F6D-32E9-4DC1-86E5-7F79C5F2CF26}"/>
              </a:ext>
            </a:extLst>
          </p:cNvPr>
          <p:cNvCxnSpPr>
            <a:cxnSpLocks/>
          </p:cNvCxnSpPr>
          <p:nvPr/>
        </p:nvCxnSpPr>
        <p:spPr>
          <a:xfrm>
            <a:off x="8047434" y="9317004"/>
            <a:ext cx="0" cy="44187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ACD4DFA-5941-4FA8-96B1-02C532A46D49}"/>
              </a:ext>
            </a:extLst>
          </p:cNvPr>
          <p:cNvSpPr txBox="1"/>
          <p:nvPr/>
        </p:nvSpPr>
        <p:spPr>
          <a:xfrm>
            <a:off x="8293434" y="9384683"/>
            <a:ext cx="1987550" cy="369332"/>
          </a:xfrm>
          <a:prstGeom prst="rect">
            <a:avLst/>
          </a:prstGeom>
          <a:noFill/>
        </p:spPr>
        <p:txBody>
          <a:bodyPr wrap="square" rtlCol="0">
            <a:spAutoFit/>
          </a:bodyPr>
          <a:lstStyle/>
          <a:p>
            <a:r>
              <a:rPr lang="en-CA" dirty="0">
                <a:solidFill>
                  <a:schemeClr val="bg1"/>
                </a:solidFill>
                <a:latin typeface="Arial" panose="020B0604020202020204" pitchFamily="34" charset="0"/>
                <a:cs typeface="Arial" panose="020B0604020202020204" pitchFamily="34" charset="0"/>
              </a:rPr>
              <a:t>Binarization</a:t>
            </a:r>
          </a:p>
        </p:txBody>
      </p:sp>
    </p:spTree>
    <p:extLst>
      <p:ext uri="{BB962C8B-B14F-4D97-AF65-F5344CB8AC3E}">
        <p14:creationId xmlns:p14="http://schemas.microsoft.com/office/powerpoint/2010/main" val="2074898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2431F-21F8-408D-BB4D-5D11507AB2C3}"/>
              </a:ext>
            </a:extLst>
          </p:cNvPr>
          <p:cNvSpPr>
            <a:spLocks noGrp="1"/>
          </p:cNvSpPr>
          <p:nvPr>
            <p:ph type="title"/>
          </p:nvPr>
        </p:nvSpPr>
        <p:spPr/>
        <p:txBody>
          <a:bodyPr/>
          <a:lstStyle/>
          <a:p>
            <a:r>
              <a:rPr lang="en-CA" dirty="0"/>
              <a:t>Preprocessing</a:t>
            </a:r>
          </a:p>
        </p:txBody>
      </p:sp>
      <p:sp>
        <p:nvSpPr>
          <p:cNvPr id="3" name="Content Placeholder 2">
            <a:extLst>
              <a:ext uri="{FF2B5EF4-FFF2-40B4-BE49-F238E27FC236}">
                <a16:creationId xmlns:a16="http://schemas.microsoft.com/office/drawing/2014/main" id="{03C452FD-AA1D-4EEA-BA8F-7542788AA513}"/>
              </a:ext>
            </a:extLst>
          </p:cNvPr>
          <p:cNvSpPr>
            <a:spLocks noGrp="1"/>
          </p:cNvSpPr>
          <p:nvPr>
            <p:ph idx="1"/>
          </p:nvPr>
        </p:nvSpPr>
        <p:spPr>
          <a:xfrm>
            <a:off x="838200" y="1825625"/>
            <a:ext cx="6186055" cy="3711575"/>
          </a:xfrm>
        </p:spPr>
        <p:txBody>
          <a:bodyPr/>
          <a:lstStyle/>
          <a:p>
            <a:r>
              <a:rPr lang="en-CA" dirty="0"/>
              <a:t>Re-classification</a:t>
            </a:r>
          </a:p>
          <a:p>
            <a:r>
              <a:rPr lang="en-CA" dirty="0"/>
              <a:t>Binarization</a:t>
            </a:r>
          </a:p>
          <a:p>
            <a:r>
              <a:rPr lang="en-CA" dirty="0"/>
              <a:t>Contrast enhancement</a:t>
            </a:r>
          </a:p>
          <a:p>
            <a:r>
              <a:rPr lang="en-CA" dirty="0"/>
              <a:t>Denoising</a:t>
            </a:r>
          </a:p>
          <a:p>
            <a:r>
              <a:rPr lang="en-CA" dirty="0"/>
              <a:t>Intensity normalization</a:t>
            </a:r>
          </a:p>
        </p:txBody>
      </p:sp>
      <p:graphicFrame>
        <p:nvGraphicFramePr>
          <p:cNvPr id="8" name="Content Placeholder 6">
            <a:extLst>
              <a:ext uri="{FF2B5EF4-FFF2-40B4-BE49-F238E27FC236}">
                <a16:creationId xmlns:a16="http://schemas.microsoft.com/office/drawing/2014/main" id="{D39C3938-89DE-4D83-AF08-7E1CD34ACE77}"/>
              </a:ext>
            </a:extLst>
          </p:cNvPr>
          <p:cNvGraphicFramePr>
            <a:graphicFrameLocks/>
          </p:cNvGraphicFramePr>
          <p:nvPr/>
        </p:nvGraphicFramePr>
        <p:xfrm>
          <a:off x="6096000" y="-4957258"/>
          <a:ext cx="3270250" cy="22828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906FDE8E-8903-4F9B-BA5C-0410FAE862D2}"/>
              </a:ext>
            </a:extLst>
          </p:cNvPr>
          <p:cNvGraphicFramePr>
            <a:graphicFrameLocks/>
          </p:cNvGraphicFramePr>
          <p:nvPr/>
        </p:nvGraphicFramePr>
        <p:xfrm>
          <a:off x="6309054" y="-2105107"/>
          <a:ext cx="2844141" cy="2105107"/>
        </p:xfrm>
        <a:graphic>
          <a:graphicData uri="http://schemas.openxmlformats.org/drawingml/2006/chart">
            <c:chart xmlns:c="http://schemas.openxmlformats.org/drawingml/2006/chart" xmlns:r="http://schemas.openxmlformats.org/officeDocument/2006/relationships" r:id="rId4"/>
          </a:graphicData>
        </a:graphic>
      </p:graphicFrame>
      <p:cxnSp>
        <p:nvCxnSpPr>
          <p:cNvPr id="13" name="Straight Arrow Connector 12">
            <a:extLst>
              <a:ext uri="{FF2B5EF4-FFF2-40B4-BE49-F238E27FC236}">
                <a16:creationId xmlns:a16="http://schemas.microsoft.com/office/drawing/2014/main" id="{533B47C1-187B-4673-8F29-FDC5D75CDA99}"/>
              </a:ext>
            </a:extLst>
          </p:cNvPr>
          <p:cNvCxnSpPr>
            <a:cxnSpLocks/>
          </p:cNvCxnSpPr>
          <p:nvPr/>
        </p:nvCxnSpPr>
        <p:spPr>
          <a:xfrm>
            <a:off x="7790213" y="-2597244"/>
            <a:ext cx="0" cy="44187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9156E29-D634-4E49-ABA4-22F6F10702F0}"/>
              </a:ext>
            </a:extLst>
          </p:cNvPr>
          <p:cNvSpPr txBox="1"/>
          <p:nvPr/>
        </p:nvSpPr>
        <p:spPr>
          <a:xfrm>
            <a:off x="8036213" y="-2511570"/>
            <a:ext cx="1987550" cy="369332"/>
          </a:xfrm>
          <a:prstGeom prst="rect">
            <a:avLst/>
          </a:prstGeom>
          <a:noFill/>
        </p:spPr>
        <p:txBody>
          <a:bodyPr wrap="square" rtlCol="0">
            <a:spAutoFit/>
          </a:bodyPr>
          <a:lstStyle/>
          <a:p>
            <a:r>
              <a:rPr lang="en-CA" dirty="0">
                <a:solidFill>
                  <a:schemeClr val="bg1"/>
                </a:solidFill>
                <a:latin typeface="Arial" panose="020B0604020202020204" pitchFamily="34" charset="0"/>
                <a:cs typeface="Arial" panose="020B0604020202020204" pitchFamily="34" charset="0"/>
              </a:rPr>
              <a:t>Re-classification</a:t>
            </a:r>
          </a:p>
        </p:txBody>
      </p:sp>
      <p:pic>
        <p:nvPicPr>
          <p:cNvPr id="1026" name="Picture 2" descr="How to Understand Binary Code - Instructables">
            <a:extLst>
              <a:ext uri="{FF2B5EF4-FFF2-40B4-BE49-F238E27FC236}">
                <a16:creationId xmlns:a16="http://schemas.microsoft.com/office/drawing/2014/main" id="{CD231B10-C900-408E-B030-815B6E7EE0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035" r="3588"/>
          <a:stretch/>
        </p:blipFill>
        <p:spPr bwMode="auto">
          <a:xfrm>
            <a:off x="6186237" y="4048626"/>
            <a:ext cx="4094747" cy="21723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C36EE4A-6472-4EE4-8259-CE8E972DA4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8013" y="1166377"/>
            <a:ext cx="1676400" cy="1981200"/>
          </a:xfrm>
          <a:prstGeom prst="rect">
            <a:avLst/>
          </a:prstGeom>
        </p:spPr>
      </p:pic>
      <p:cxnSp>
        <p:nvCxnSpPr>
          <p:cNvPr id="12" name="Straight Arrow Connector 11">
            <a:extLst>
              <a:ext uri="{FF2B5EF4-FFF2-40B4-BE49-F238E27FC236}">
                <a16:creationId xmlns:a16="http://schemas.microsoft.com/office/drawing/2014/main" id="{6163439B-CB0A-4392-ACE7-2B79B537A8CF}"/>
              </a:ext>
            </a:extLst>
          </p:cNvPr>
          <p:cNvCxnSpPr>
            <a:cxnSpLocks/>
          </p:cNvCxnSpPr>
          <p:nvPr/>
        </p:nvCxnSpPr>
        <p:spPr>
          <a:xfrm>
            <a:off x="8047434" y="3343326"/>
            <a:ext cx="0" cy="44187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8849334-A117-46A2-B54B-EB1E12D10BAD}"/>
              </a:ext>
            </a:extLst>
          </p:cNvPr>
          <p:cNvSpPr txBox="1"/>
          <p:nvPr/>
        </p:nvSpPr>
        <p:spPr>
          <a:xfrm>
            <a:off x="8293434" y="3411005"/>
            <a:ext cx="1987550" cy="369332"/>
          </a:xfrm>
          <a:prstGeom prst="rect">
            <a:avLst/>
          </a:prstGeom>
          <a:noFill/>
        </p:spPr>
        <p:txBody>
          <a:bodyPr wrap="square" rtlCol="0">
            <a:spAutoFit/>
          </a:bodyPr>
          <a:lstStyle/>
          <a:p>
            <a:r>
              <a:rPr lang="en-CA" dirty="0">
                <a:solidFill>
                  <a:schemeClr val="bg1"/>
                </a:solidFill>
                <a:latin typeface="Arial" panose="020B0604020202020204" pitchFamily="34" charset="0"/>
                <a:cs typeface="Arial" panose="020B0604020202020204" pitchFamily="34" charset="0"/>
              </a:rPr>
              <a:t>Binarization</a:t>
            </a:r>
          </a:p>
        </p:txBody>
      </p:sp>
    </p:spTree>
    <p:extLst>
      <p:ext uri="{BB962C8B-B14F-4D97-AF65-F5344CB8AC3E}">
        <p14:creationId xmlns:p14="http://schemas.microsoft.com/office/powerpoint/2010/main" val="41456115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4A8C-E17B-4D7B-B109-9B4007876D57}"/>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FEFE824B-42B2-43A9-B406-7D9A2C357617}"/>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263422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8CF1443-2C81-4B74-80DC-D73969242142}"/>
              </a:ext>
            </a:extLst>
          </p:cNvPr>
          <p:cNvSpPr>
            <a:spLocks noGrp="1"/>
          </p:cNvSpPr>
          <p:nvPr>
            <p:ph type="title"/>
          </p:nvPr>
        </p:nvSpPr>
        <p:spPr/>
        <p:txBody>
          <a:bodyPr/>
          <a:lstStyle/>
          <a:p>
            <a:endParaRPr lang="en-CA"/>
          </a:p>
        </p:txBody>
      </p:sp>
      <p:sp>
        <p:nvSpPr>
          <p:cNvPr id="10" name="Content Placeholder 9">
            <a:extLst>
              <a:ext uri="{FF2B5EF4-FFF2-40B4-BE49-F238E27FC236}">
                <a16:creationId xmlns:a16="http://schemas.microsoft.com/office/drawing/2014/main" id="{D360EC3A-E382-4ED4-9635-E351C43F1E06}"/>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34191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192F1-32E5-46EA-B0E5-131911AEB926}"/>
              </a:ext>
            </a:extLst>
          </p:cNvPr>
          <p:cNvSpPr>
            <a:spLocks noGrp="1"/>
          </p:cNvSpPr>
          <p:nvPr>
            <p:ph type="title"/>
          </p:nvPr>
        </p:nvSpPr>
        <p:spPr/>
        <p:txBody>
          <a:bodyPr/>
          <a:lstStyle/>
          <a:p>
            <a:r>
              <a:rPr lang="en-CA" dirty="0"/>
              <a:t>Dataset</a:t>
            </a:r>
          </a:p>
        </p:txBody>
      </p:sp>
      <p:pic>
        <p:nvPicPr>
          <p:cNvPr id="7" name="Content Placeholder 6">
            <a:extLst>
              <a:ext uri="{FF2B5EF4-FFF2-40B4-BE49-F238E27FC236}">
                <a16:creationId xmlns:a16="http://schemas.microsoft.com/office/drawing/2014/main" id="{10FC8C2C-588E-465E-BC0A-9C78743CF92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7444671" cy="3875088"/>
          </a:xfrm>
        </p:spPr>
      </p:pic>
    </p:spTree>
    <p:extLst>
      <p:ext uri="{BB962C8B-B14F-4D97-AF65-F5344CB8AC3E}">
        <p14:creationId xmlns:p14="http://schemas.microsoft.com/office/powerpoint/2010/main" val="232607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192F1-32E5-46EA-B0E5-131911AEB926}"/>
              </a:ext>
            </a:extLst>
          </p:cNvPr>
          <p:cNvSpPr>
            <a:spLocks noGrp="1"/>
          </p:cNvSpPr>
          <p:nvPr>
            <p:ph type="title"/>
          </p:nvPr>
        </p:nvSpPr>
        <p:spPr/>
        <p:txBody>
          <a:bodyPr/>
          <a:lstStyle/>
          <a:p>
            <a:r>
              <a:rPr lang="en-CA" dirty="0"/>
              <a:t>Dataset</a:t>
            </a:r>
          </a:p>
        </p:txBody>
      </p:sp>
      <p:pic>
        <p:nvPicPr>
          <p:cNvPr id="7" name="Content Placeholder 6">
            <a:extLst>
              <a:ext uri="{FF2B5EF4-FFF2-40B4-BE49-F238E27FC236}">
                <a16:creationId xmlns:a16="http://schemas.microsoft.com/office/drawing/2014/main" id="{10FC8C2C-588E-465E-BC0A-9C78743CF92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25625"/>
            <a:ext cx="7444671" cy="3875088"/>
          </a:xfrm>
        </p:spPr>
      </p:pic>
      <p:pic>
        <p:nvPicPr>
          <p:cNvPr id="4" name="Content Placeholder 4">
            <a:extLst>
              <a:ext uri="{FF2B5EF4-FFF2-40B4-BE49-F238E27FC236}">
                <a16:creationId xmlns:a16="http://schemas.microsoft.com/office/drawing/2014/main" id="{C920F481-20E9-4624-9A0F-B79883E46C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250" y="1413863"/>
            <a:ext cx="3722032" cy="4559044"/>
          </a:xfrm>
          <a:prstGeom prst="rect">
            <a:avLst/>
          </a:prstGeom>
        </p:spPr>
      </p:pic>
    </p:spTree>
    <p:extLst>
      <p:ext uri="{BB962C8B-B14F-4D97-AF65-F5344CB8AC3E}">
        <p14:creationId xmlns:p14="http://schemas.microsoft.com/office/powerpoint/2010/main" val="2846973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2431F-21F8-408D-BB4D-5D11507AB2C3}"/>
              </a:ext>
            </a:extLst>
          </p:cNvPr>
          <p:cNvSpPr>
            <a:spLocks noGrp="1"/>
          </p:cNvSpPr>
          <p:nvPr>
            <p:ph type="title"/>
          </p:nvPr>
        </p:nvSpPr>
        <p:spPr/>
        <p:txBody>
          <a:bodyPr/>
          <a:lstStyle/>
          <a:p>
            <a:r>
              <a:rPr lang="en-CA" dirty="0"/>
              <a:t>Preprocessing</a:t>
            </a:r>
          </a:p>
        </p:txBody>
      </p:sp>
      <p:sp>
        <p:nvSpPr>
          <p:cNvPr id="3" name="Content Placeholder 2">
            <a:extLst>
              <a:ext uri="{FF2B5EF4-FFF2-40B4-BE49-F238E27FC236}">
                <a16:creationId xmlns:a16="http://schemas.microsoft.com/office/drawing/2014/main" id="{03C452FD-AA1D-4EEA-BA8F-7542788AA513}"/>
              </a:ext>
            </a:extLst>
          </p:cNvPr>
          <p:cNvSpPr>
            <a:spLocks noGrp="1"/>
          </p:cNvSpPr>
          <p:nvPr>
            <p:ph idx="1"/>
          </p:nvPr>
        </p:nvSpPr>
        <p:spPr>
          <a:xfrm>
            <a:off x="838200" y="1825625"/>
            <a:ext cx="6186055" cy="3711575"/>
          </a:xfrm>
        </p:spPr>
        <p:txBody>
          <a:bodyPr/>
          <a:lstStyle/>
          <a:p>
            <a:r>
              <a:rPr lang="en-CA" dirty="0"/>
              <a:t>Contrast enhancement</a:t>
            </a:r>
          </a:p>
          <a:p>
            <a:r>
              <a:rPr lang="en-CA" dirty="0"/>
              <a:t>Denoising</a:t>
            </a:r>
          </a:p>
          <a:p>
            <a:r>
              <a:rPr lang="en-CA" dirty="0"/>
              <a:t>Intensity normalization</a:t>
            </a:r>
          </a:p>
        </p:txBody>
      </p:sp>
      <p:pic>
        <p:nvPicPr>
          <p:cNvPr id="9" name="Picture 2" descr="How to Understand Binary Code - Instructables">
            <a:extLst>
              <a:ext uri="{FF2B5EF4-FFF2-40B4-BE49-F238E27FC236}">
                <a16:creationId xmlns:a16="http://schemas.microsoft.com/office/drawing/2014/main" id="{06FBFFE4-EBB9-454D-8F81-3614C1E8B2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35" r="3588"/>
          <a:stretch/>
        </p:blipFill>
        <p:spPr bwMode="auto">
          <a:xfrm>
            <a:off x="6186237" y="10022304"/>
            <a:ext cx="4094747" cy="21723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9FB6EFD-328A-4027-B2B1-F7D43732F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8013" y="7140055"/>
            <a:ext cx="1676400" cy="1981200"/>
          </a:xfrm>
          <a:prstGeom prst="rect">
            <a:avLst/>
          </a:prstGeom>
        </p:spPr>
      </p:pic>
      <p:cxnSp>
        <p:nvCxnSpPr>
          <p:cNvPr id="12" name="Straight Arrow Connector 11">
            <a:extLst>
              <a:ext uri="{FF2B5EF4-FFF2-40B4-BE49-F238E27FC236}">
                <a16:creationId xmlns:a16="http://schemas.microsoft.com/office/drawing/2014/main" id="{7FAB7F6D-32E9-4DC1-86E5-7F79C5F2CF26}"/>
              </a:ext>
            </a:extLst>
          </p:cNvPr>
          <p:cNvCxnSpPr>
            <a:cxnSpLocks/>
          </p:cNvCxnSpPr>
          <p:nvPr/>
        </p:nvCxnSpPr>
        <p:spPr>
          <a:xfrm>
            <a:off x="8047434" y="9317004"/>
            <a:ext cx="0" cy="44187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ACD4DFA-5941-4FA8-96B1-02C532A46D49}"/>
              </a:ext>
            </a:extLst>
          </p:cNvPr>
          <p:cNvSpPr txBox="1"/>
          <p:nvPr/>
        </p:nvSpPr>
        <p:spPr>
          <a:xfrm>
            <a:off x="8293434" y="9384683"/>
            <a:ext cx="1987550" cy="369332"/>
          </a:xfrm>
          <a:prstGeom prst="rect">
            <a:avLst/>
          </a:prstGeom>
          <a:noFill/>
        </p:spPr>
        <p:txBody>
          <a:bodyPr wrap="square" rtlCol="0">
            <a:spAutoFit/>
          </a:bodyPr>
          <a:lstStyle/>
          <a:p>
            <a:r>
              <a:rPr lang="en-CA" dirty="0">
                <a:solidFill>
                  <a:schemeClr val="bg1"/>
                </a:solidFill>
                <a:latin typeface="Arial" panose="020B0604020202020204" pitchFamily="34" charset="0"/>
                <a:cs typeface="Arial" panose="020B0604020202020204" pitchFamily="34" charset="0"/>
              </a:rPr>
              <a:t>Binarization</a:t>
            </a:r>
          </a:p>
        </p:txBody>
      </p:sp>
    </p:spTree>
    <p:extLst>
      <p:ext uri="{BB962C8B-B14F-4D97-AF65-F5344CB8AC3E}">
        <p14:creationId xmlns:p14="http://schemas.microsoft.com/office/powerpoint/2010/main" val="2054886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602C-E15C-45FA-98A5-EE443D6B0CF4}"/>
              </a:ext>
            </a:extLst>
          </p:cNvPr>
          <p:cNvSpPr>
            <a:spLocks noGrp="1"/>
          </p:cNvSpPr>
          <p:nvPr>
            <p:ph type="title"/>
          </p:nvPr>
        </p:nvSpPr>
        <p:spPr/>
        <p:txBody>
          <a:bodyPr/>
          <a:lstStyle/>
          <a:p>
            <a:r>
              <a:rPr lang="en-CA" dirty="0"/>
              <a:t>Imaging of the Brain</a:t>
            </a:r>
          </a:p>
        </p:txBody>
      </p:sp>
      <p:pic>
        <p:nvPicPr>
          <p:cNvPr id="5" name="Content Placeholder 4">
            <a:extLst>
              <a:ext uri="{FF2B5EF4-FFF2-40B4-BE49-F238E27FC236}">
                <a16:creationId xmlns:a16="http://schemas.microsoft.com/office/drawing/2014/main" id="{E3FE657B-BC14-4D83-AA17-8726E121EAAB}"/>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497233" y="2756683"/>
            <a:ext cx="1838791" cy="1999384"/>
          </a:xfrm>
        </p:spPr>
      </p:pic>
      <p:pic>
        <p:nvPicPr>
          <p:cNvPr id="7" name="Picture 6">
            <a:extLst>
              <a:ext uri="{FF2B5EF4-FFF2-40B4-BE49-F238E27FC236}">
                <a16:creationId xmlns:a16="http://schemas.microsoft.com/office/drawing/2014/main" id="{A61F6347-52B0-44AD-812A-2847BA6EAAB9}"/>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t="19361" r="3680" b="22044"/>
          <a:stretch/>
        </p:blipFill>
        <p:spPr>
          <a:xfrm>
            <a:off x="838200" y="2569692"/>
            <a:ext cx="3071743" cy="2186375"/>
          </a:xfrm>
          <a:prstGeom prst="rect">
            <a:avLst/>
          </a:prstGeom>
        </p:spPr>
      </p:pic>
      <p:pic>
        <p:nvPicPr>
          <p:cNvPr id="8" name="Content Placeholder 4">
            <a:extLst>
              <a:ext uri="{FF2B5EF4-FFF2-40B4-BE49-F238E27FC236}">
                <a16:creationId xmlns:a16="http://schemas.microsoft.com/office/drawing/2014/main" id="{235CDFF3-BCAA-4D1E-B76D-02AB5EA10BB2}"/>
              </a:ext>
            </a:extLst>
          </p:cNvPr>
          <p:cNvPicPr>
            <a:picLocks noChangeAspect="1"/>
          </p:cNvPicPr>
          <p:nvPr/>
        </p:nvPicPr>
        <p:blipFill rotWithShape="1">
          <a:blip r:embed="rId6">
            <a:extLst>
              <a:ext uri="{28A0092B-C50C-407E-A947-70E740481C1C}">
                <a14:useLocalDpi xmlns:a14="http://schemas.microsoft.com/office/drawing/2010/main" val="0"/>
              </a:ext>
            </a:extLst>
          </a:blip>
          <a:srcRect r="65370"/>
          <a:stretch/>
        </p:blipFill>
        <p:spPr>
          <a:xfrm>
            <a:off x="6923315" y="1895286"/>
            <a:ext cx="3669475" cy="4238474"/>
          </a:xfrm>
          <a:prstGeom prst="rect">
            <a:avLst/>
          </a:prstGeom>
        </p:spPr>
      </p:pic>
      <p:cxnSp>
        <p:nvCxnSpPr>
          <p:cNvPr id="9" name="Straight Arrow Connector 8">
            <a:extLst>
              <a:ext uri="{FF2B5EF4-FFF2-40B4-BE49-F238E27FC236}">
                <a16:creationId xmlns:a16="http://schemas.microsoft.com/office/drawing/2014/main" id="{73095641-7998-49BF-BC79-F4E9837AAA9A}"/>
              </a:ext>
            </a:extLst>
          </p:cNvPr>
          <p:cNvCxnSpPr>
            <a:cxnSpLocks/>
          </p:cNvCxnSpPr>
          <p:nvPr/>
        </p:nvCxnSpPr>
        <p:spPr>
          <a:xfrm>
            <a:off x="3909943" y="4298868"/>
            <a:ext cx="391886" cy="0"/>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418ED2E7-0238-4EF7-ACE2-0FA4B209C9F9}"/>
              </a:ext>
            </a:extLst>
          </p:cNvPr>
          <p:cNvCxnSpPr>
            <a:cxnSpLocks/>
          </p:cNvCxnSpPr>
          <p:nvPr/>
        </p:nvCxnSpPr>
        <p:spPr>
          <a:xfrm>
            <a:off x="6380010" y="4298868"/>
            <a:ext cx="391886" cy="0"/>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FB27482E-DEAE-471A-970B-4C0CC513EF81}"/>
              </a:ext>
            </a:extLst>
          </p:cNvPr>
          <p:cNvSpPr txBox="1"/>
          <p:nvPr/>
        </p:nvSpPr>
        <p:spPr>
          <a:xfrm>
            <a:off x="794214" y="4386735"/>
            <a:ext cx="723275"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Front</a:t>
            </a:r>
          </a:p>
        </p:txBody>
      </p:sp>
      <p:sp>
        <p:nvSpPr>
          <p:cNvPr id="13" name="TextBox 12">
            <a:extLst>
              <a:ext uri="{FF2B5EF4-FFF2-40B4-BE49-F238E27FC236}">
                <a16:creationId xmlns:a16="http://schemas.microsoft.com/office/drawing/2014/main" id="{CC5EDC10-E9D1-4917-9653-D9B9CD55EE5F}"/>
              </a:ext>
            </a:extLst>
          </p:cNvPr>
          <p:cNvSpPr txBox="1"/>
          <p:nvPr/>
        </p:nvSpPr>
        <p:spPr>
          <a:xfrm>
            <a:off x="8340983" y="2039019"/>
            <a:ext cx="723275"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Front</a:t>
            </a:r>
          </a:p>
        </p:txBody>
      </p:sp>
    </p:spTree>
    <p:extLst>
      <p:ext uri="{BB962C8B-B14F-4D97-AF65-F5344CB8AC3E}">
        <p14:creationId xmlns:p14="http://schemas.microsoft.com/office/powerpoint/2010/main" val="241037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08FD8-2579-4C78-A432-B40C7713814F}"/>
              </a:ext>
            </a:extLst>
          </p:cNvPr>
          <p:cNvSpPr>
            <a:spLocks noGrp="1"/>
          </p:cNvSpPr>
          <p:nvPr>
            <p:ph type="title"/>
          </p:nvPr>
        </p:nvSpPr>
        <p:spPr/>
        <p:txBody>
          <a:bodyPr>
            <a:normAutofit/>
          </a:bodyPr>
          <a:lstStyle/>
          <a:p>
            <a:r>
              <a:rPr lang="en-US" sz="4000" dirty="0"/>
              <a:t>Morphological Changes in the Brain</a:t>
            </a:r>
            <a:endParaRPr lang="en-CA" sz="4000" dirty="0"/>
          </a:p>
        </p:txBody>
      </p:sp>
      <p:pic>
        <p:nvPicPr>
          <p:cNvPr id="5" name="Content Placeholder 4">
            <a:extLst>
              <a:ext uri="{FF2B5EF4-FFF2-40B4-BE49-F238E27FC236}">
                <a16:creationId xmlns:a16="http://schemas.microsoft.com/office/drawing/2014/main" id="{9FB710A3-3A9D-4C91-B36C-0462977C0D3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65370"/>
          <a:stretch/>
        </p:blipFill>
        <p:spPr>
          <a:xfrm>
            <a:off x="6923315" y="1895286"/>
            <a:ext cx="3669475" cy="4238474"/>
          </a:xfrm>
        </p:spPr>
      </p:pic>
      <p:pic>
        <p:nvPicPr>
          <p:cNvPr id="9" name="Picture 8">
            <a:extLst>
              <a:ext uri="{FF2B5EF4-FFF2-40B4-BE49-F238E27FC236}">
                <a16:creationId xmlns:a16="http://schemas.microsoft.com/office/drawing/2014/main" id="{434FF541-5BF9-4C9F-AD1F-58BEFE460B63}"/>
              </a:ext>
            </a:extLst>
          </p:cNvPr>
          <p:cNvPicPr>
            <a:picLocks noChangeAspect="1"/>
          </p:cNvPicPr>
          <p:nvPr/>
        </p:nvPicPr>
        <p:blipFill rotWithShape="1">
          <a:blip r:embed="rId4">
            <a:extLst>
              <a:ext uri="{28A0092B-C50C-407E-A947-70E740481C1C}">
                <a14:useLocalDpi xmlns:a14="http://schemas.microsoft.com/office/drawing/2010/main" val="0"/>
              </a:ext>
            </a:extLst>
          </a:blip>
          <a:srcRect l="17430" t="10771" r="29395" b="305"/>
          <a:stretch/>
        </p:blipFill>
        <p:spPr>
          <a:xfrm>
            <a:off x="967837" y="1895286"/>
            <a:ext cx="3568535" cy="3461658"/>
          </a:xfrm>
          <a:prstGeom prst="rect">
            <a:avLst/>
          </a:prstGeom>
        </p:spPr>
      </p:pic>
      <p:sp>
        <p:nvSpPr>
          <p:cNvPr id="10" name="TextBox 9">
            <a:extLst>
              <a:ext uri="{FF2B5EF4-FFF2-40B4-BE49-F238E27FC236}">
                <a16:creationId xmlns:a16="http://schemas.microsoft.com/office/drawing/2014/main" id="{C7011E91-DA53-4CF0-878B-B816D093EB5B}"/>
              </a:ext>
            </a:extLst>
          </p:cNvPr>
          <p:cNvSpPr txBox="1"/>
          <p:nvPr/>
        </p:nvSpPr>
        <p:spPr>
          <a:xfrm>
            <a:off x="4729097" y="3759113"/>
            <a:ext cx="1839030"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Lateral Ventricle</a:t>
            </a:r>
          </a:p>
        </p:txBody>
      </p:sp>
      <p:cxnSp>
        <p:nvCxnSpPr>
          <p:cNvPr id="12" name="Straight Arrow Connector 11">
            <a:extLst>
              <a:ext uri="{FF2B5EF4-FFF2-40B4-BE49-F238E27FC236}">
                <a16:creationId xmlns:a16="http://schemas.microsoft.com/office/drawing/2014/main" id="{74FF188B-5A49-4785-8AFD-61DB4DC71A7F}"/>
              </a:ext>
            </a:extLst>
          </p:cNvPr>
          <p:cNvCxnSpPr>
            <a:cxnSpLocks/>
            <a:stCxn id="10" idx="3"/>
          </p:cNvCxnSpPr>
          <p:nvPr/>
        </p:nvCxnSpPr>
        <p:spPr>
          <a:xfrm>
            <a:off x="6568127" y="3943779"/>
            <a:ext cx="1875479" cy="129457"/>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8C2532CB-9534-4665-B99A-1569A21EE0ED}"/>
              </a:ext>
            </a:extLst>
          </p:cNvPr>
          <p:cNvCxnSpPr>
            <a:cxnSpLocks/>
            <a:stCxn id="10" idx="1"/>
          </p:cNvCxnSpPr>
          <p:nvPr/>
        </p:nvCxnSpPr>
        <p:spPr>
          <a:xfrm flipH="1" flipV="1">
            <a:off x="4023965" y="3531257"/>
            <a:ext cx="705132" cy="412522"/>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7D0945CD-1392-4C05-AC87-4C9820DFCF25}"/>
              </a:ext>
            </a:extLst>
          </p:cNvPr>
          <p:cNvCxnSpPr>
            <a:cxnSpLocks/>
            <a:stCxn id="10" idx="3"/>
          </p:cNvCxnSpPr>
          <p:nvPr/>
        </p:nvCxnSpPr>
        <p:spPr>
          <a:xfrm flipV="1">
            <a:off x="6568127" y="3372595"/>
            <a:ext cx="2033650" cy="571184"/>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A8D6E605-24AE-4AC4-A43A-A4F1BFA018C3}"/>
              </a:ext>
            </a:extLst>
          </p:cNvPr>
          <p:cNvCxnSpPr>
            <a:cxnSpLocks/>
            <a:stCxn id="10" idx="1"/>
          </p:cNvCxnSpPr>
          <p:nvPr/>
        </p:nvCxnSpPr>
        <p:spPr>
          <a:xfrm flipH="1" flipV="1">
            <a:off x="2752107" y="3372595"/>
            <a:ext cx="1976990" cy="571184"/>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167B99F0-41B5-4A63-B2D7-F531C68C90E6}"/>
              </a:ext>
            </a:extLst>
          </p:cNvPr>
          <p:cNvSpPr txBox="1"/>
          <p:nvPr/>
        </p:nvSpPr>
        <p:spPr>
          <a:xfrm>
            <a:off x="4850958" y="4324961"/>
            <a:ext cx="1595309"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Hippocampus</a:t>
            </a:r>
          </a:p>
        </p:txBody>
      </p:sp>
      <p:cxnSp>
        <p:nvCxnSpPr>
          <p:cNvPr id="32" name="Straight Arrow Connector 31">
            <a:extLst>
              <a:ext uri="{FF2B5EF4-FFF2-40B4-BE49-F238E27FC236}">
                <a16:creationId xmlns:a16="http://schemas.microsoft.com/office/drawing/2014/main" id="{0A8B5FCC-30F3-4A4F-88E4-BABAE6751AAC}"/>
              </a:ext>
            </a:extLst>
          </p:cNvPr>
          <p:cNvCxnSpPr>
            <a:cxnSpLocks/>
            <a:stCxn id="31" idx="1"/>
          </p:cNvCxnSpPr>
          <p:nvPr/>
        </p:nvCxnSpPr>
        <p:spPr>
          <a:xfrm flipH="1" flipV="1">
            <a:off x="3454961" y="3919285"/>
            <a:ext cx="1395997" cy="590342"/>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6C660D9C-9F4F-4730-964A-18BB12C9177B}"/>
              </a:ext>
            </a:extLst>
          </p:cNvPr>
          <p:cNvSpPr txBox="1"/>
          <p:nvPr/>
        </p:nvSpPr>
        <p:spPr>
          <a:xfrm>
            <a:off x="5306211" y="2257310"/>
            <a:ext cx="684803"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Sulci</a:t>
            </a:r>
          </a:p>
        </p:txBody>
      </p:sp>
      <p:cxnSp>
        <p:nvCxnSpPr>
          <p:cNvPr id="37" name="Straight Arrow Connector 36">
            <a:extLst>
              <a:ext uri="{FF2B5EF4-FFF2-40B4-BE49-F238E27FC236}">
                <a16:creationId xmlns:a16="http://schemas.microsoft.com/office/drawing/2014/main" id="{89934117-475D-4015-A364-3E9C490B3578}"/>
              </a:ext>
            </a:extLst>
          </p:cNvPr>
          <p:cNvCxnSpPr>
            <a:cxnSpLocks/>
            <a:stCxn id="35" idx="1"/>
          </p:cNvCxnSpPr>
          <p:nvPr/>
        </p:nvCxnSpPr>
        <p:spPr>
          <a:xfrm flipH="1">
            <a:off x="4285645" y="2441976"/>
            <a:ext cx="1020566" cy="268012"/>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4C4E9F26-3CB1-4E20-B423-3E876E74EA53}"/>
              </a:ext>
            </a:extLst>
          </p:cNvPr>
          <p:cNvCxnSpPr>
            <a:cxnSpLocks/>
            <a:stCxn id="35" idx="3"/>
          </p:cNvCxnSpPr>
          <p:nvPr/>
        </p:nvCxnSpPr>
        <p:spPr>
          <a:xfrm>
            <a:off x="5991014" y="2441976"/>
            <a:ext cx="2060456" cy="549435"/>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70D9746A-E8DE-463F-8B36-1A3D4A677ABD}"/>
              </a:ext>
            </a:extLst>
          </p:cNvPr>
          <p:cNvCxnSpPr>
            <a:cxnSpLocks/>
            <a:stCxn id="35" idx="1"/>
          </p:cNvCxnSpPr>
          <p:nvPr/>
        </p:nvCxnSpPr>
        <p:spPr>
          <a:xfrm flipH="1" flipV="1">
            <a:off x="3851976" y="2200338"/>
            <a:ext cx="1454235" cy="241638"/>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49" name="Straight Arrow Connector 48">
            <a:extLst>
              <a:ext uri="{FF2B5EF4-FFF2-40B4-BE49-F238E27FC236}">
                <a16:creationId xmlns:a16="http://schemas.microsoft.com/office/drawing/2014/main" id="{6596EC74-2801-44BE-9426-107044757735}"/>
              </a:ext>
            </a:extLst>
          </p:cNvPr>
          <p:cNvCxnSpPr>
            <a:cxnSpLocks/>
            <a:stCxn id="35" idx="3"/>
          </p:cNvCxnSpPr>
          <p:nvPr/>
        </p:nvCxnSpPr>
        <p:spPr>
          <a:xfrm>
            <a:off x="5991014" y="2441976"/>
            <a:ext cx="1923890" cy="847489"/>
          </a:xfrm>
          <a:prstGeom prst="straightConnector1">
            <a:avLst/>
          </a:prstGeom>
          <a:ln w="28575" cap="flat" cmpd="sng" algn="ctr">
            <a:solidFill>
              <a:schemeClr val="bg1"/>
            </a:solidFill>
            <a:prstDash val="solid"/>
            <a:round/>
            <a:headEnd type="none" w="med" len="med"/>
            <a:tailEnd type="arrow"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58" name="TextBox 57">
            <a:extLst>
              <a:ext uri="{FF2B5EF4-FFF2-40B4-BE49-F238E27FC236}">
                <a16:creationId xmlns:a16="http://schemas.microsoft.com/office/drawing/2014/main" id="{2707D843-F120-4BD5-9A58-E1401EBA058B}"/>
              </a:ext>
            </a:extLst>
          </p:cNvPr>
          <p:cNvSpPr txBox="1"/>
          <p:nvPr/>
        </p:nvSpPr>
        <p:spPr>
          <a:xfrm>
            <a:off x="8333937" y="2015672"/>
            <a:ext cx="723275"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Front</a:t>
            </a:r>
          </a:p>
        </p:txBody>
      </p:sp>
      <p:sp>
        <p:nvSpPr>
          <p:cNvPr id="59" name="TextBox 58">
            <a:extLst>
              <a:ext uri="{FF2B5EF4-FFF2-40B4-BE49-F238E27FC236}">
                <a16:creationId xmlns:a16="http://schemas.microsoft.com/office/drawing/2014/main" id="{7D6B4C0C-F08C-4CD5-BEA8-9E29D62A625D}"/>
              </a:ext>
            </a:extLst>
          </p:cNvPr>
          <p:cNvSpPr txBox="1"/>
          <p:nvPr/>
        </p:nvSpPr>
        <p:spPr>
          <a:xfrm>
            <a:off x="1114582" y="4324961"/>
            <a:ext cx="723275"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Front</a:t>
            </a:r>
          </a:p>
        </p:txBody>
      </p:sp>
    </p:spTree>
    <p:extLst>
      <p:ext uri="{BB962C8B-B14F-4D97-AF65-F5344CB8AC3E}">
        <p14:creationId xmlns:p14="http://schemas.microsoft.com/office/powerpoint/2010/main" val="64256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2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2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2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200"/>
                                        <p:tgtEl>
                                          <p:spTgt spid="45"/>
                                        </p:tgtEl>
                                      </p:cBhvr>
                                    </p:animEffect>
                                  </p:childTnLst>
                                </p:cTn>
                              </p:par>
                              <p:par>
                                <p:cTn id="36" presetID="10" presetClass="entr" presetSubtype="0"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200"/>
                                        <p:tgtEl>
                                          <p:spTgt spid="37"/>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2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2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08FD8-2579-4C78-A432-B40C7713814F}"/>
              </a:ext>
            </a:extLst>
          </p:cNvPr>
          <p:cNvSpPr>
            <a:spLocks noGrp="1"/>
          </p:cNvSpPr>
          <p:nvPr>
            <p:ph type="title"/>
          </p:nvPr>
        </p:nvSpPr>
        <p:spPr/>
        <p:txBody>
          <a:bodyPr>
            <a:normAutofit/>
          </a:bodyPr>
          <a:lstStyle/>
          <a:p>
            <a:r>
              <a:rPr lang="en-US" sz="4000" dirty="0"/>
              <a:t>Morphological Changes in the Brain</a:t>
            </a:r>
            <a:endParaRPr lang="en-CA" sz="4000" dirty="0"/>
          </a:p>
        </p:txBody>
      </p:sp>
      <p:pic>
        <p:nvPicPr>
          <p:cNvPr id="5" name="Content Placeholder 4">
            <a:extLst>
              <a:ext uri="{FF2B5EF4-FFF2-40B4-BE49-F238E27FC236}">
                <a16:creationId xmlns:a16="http://schemas.microsoft.com/office/drawing/2014/main" id="{9FB710A3-3A9D-4C91-B36C-0462977C0D3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65370"/>
          <a:stretch/>
        </p:blipFill>
        <p:spPr>
          <a:xfrm>
            <a:off x="6923315" y="1895286"/>
            <a:ext cx="3669475" cy="4238474"/>
          </a:xfrm>
        </p:spPr>
      </p:pic>
      <p:pic>
        <p:nvPicPr>
          <p:cNvPr id="9" name="Picture 8">
            <a:extLst>
              <a:ext uri="{FF2B5EF4-FFF2-40B4-BE49-F238E27FC236}">
                <a16:creationId xmlns:a16="http://schemas.microsoft.com/office/drawing/2014/main" id="{434FF541-5BF9-4C9F-AD1F-58BEFE460B63}"/>
              </a:ext>
            </a:extLst>
          </p:cNvPr>
          <p:cNvPicPr>
            <a:picLocks noChangeAspect="1"/>
          </p:cNvPicPr>
          <p:nvPr/>
        </p:nvPicPr>
        <p:blipFill rotWithShape="1">
          <a:blip r:embed="rId4">
            <a:extLst>
              <a:ext uri="{28A0092B-C50C-407E-A947-70E740481C1C}">
                <a14:useLocalDpi xmlns:a14="http://schemas.microsoft.com/office/drawing/2010/main" val="0"/>
              </a:ext>
            </a:extLst>
          </a:blip>
          <a:srcRect l="17430" t="10771" r="29395" b="305"/>
          <a:stretch/>
        </p:blipFill>
        <p:spPr>
          <a:xfrm>
            <a:off x="967837" y="1895286"/>
            <a:ext cx="3568535" cy="3461658"/>
          </a:xfrm>
          <a:prstGeom prst="rect">
            <a:avLst/>
          </a:prstGeom>
        </p:spPr>
      </p:pic>
      <p:sp>
        <p:nvSpPr>
          <p:cNvPr id="58" name="TextBox 57">
            <a:extLst>
              <a:ext uri="{FF2B5EF4-FFF2-40B4-BE49-F238E27FC236}">
                <a16:creationId xmlns:a16="http://schemas.microsoft.com/office/drawing/2014/main" id="{2707D843-F120-4BD5-9A58-E1401EBA058B}"/>
              </a:ext>
            </a:extLst>
          </p:cNvPr>
          <p:cNvSpPr txBox="1"/>
          <p:nvPr/>
        </p:nvSpPr>
        <p:spPr>
          <a:xfrm>
            <a:off x="8333937" y="2015672"/>
            <a:ext cx="723275"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Front</a:t>
            </a:r>
          </a:p>
        </p:txBody>
      </p:sp>
      <p:sp>
        <p:nvSpPr>
          <p:cNvPr id="59" name="TextBox 58">
            <a:extLst>
              <a:ext uri="{FF2B5EF4-FFF2-40B4-BE49-F238E27FC236}">
                <a16:creationId xmlns:a16="http://schemas.microsoft.com/office/drawing/2014/main" id="{7D6B4C0C-F08C-4CD5-BEA8-9E29D62A625D}"/>
              </a:ext>
            </a:extLst>
          </p:cNvPr>
          <p:cNvSpPr txBox="1"/>
          <p:nvPr/>
        </p:nvSpPr>
        <p:spPr>
          <a:xfrm>
            <a:off x="1114582" y="4324961"/>
            <a:ext cx="723275" cy="369332"/>
          </a:xfrm>
          <a:prstGeom prst="rect">
            <a:avLst/>
          </a:prstGeom>
          <a:noFill/>
        </p:spPr>
        <p:txBody>
          <a:bodyPr wrap="none" rtlCol="0">
            <a:spAutoFit/>
          </a:bodyPr>
          <a:lstStyle/>
          <a:p>
            <a:r>
              <a:rPr lang="en-CA" dirty="0">
                <a:solidFill>
                  <a:schemeClr val="bg1"/>
                </a:solidFill>
                <a:latin typeface="Arial" panose="020B0604020202020204" pitchFamily="34" charset="0"/>
                <a:cs typeface="Arial" panose="020B0604020202020204" pitchFamily="34" charset="0"/>
              </a:rPr>
              <a:t>Front</a:t>
            </a:r>
          </a:p>
        </p:txBody>
      </p:sp>
      <p:pic>
        <p:nvPicPr>
          <p:cNvPr id="21" name="Content Placeholder 4">
            <a:extLst>
              <a:ext uri="{FF2B5EF4-FFF2-40B4-BE49-F238E27FC236}">
                <a16:creationId xmlns:a16="http://schemas.microsoft.com/office/drawing/2014/main" id="{A1497363-63AF-401E-9904-27EB2AE19F7F}"/>
              </a:ext>
            </a:extLst>
          </p:cNvPr>
          <p:cNvPicPr>
            <a:picLocks noChangeAspect="1"/>
          </p:cNvPicPr>
          <p:nvPr/>
        </p:nvPicPr>
        <p:blipFill rotWithShape="1">
          <a:blip r:embed="rId3">
            <a:extLst>
              <a:ext uri="{28A0092B-C50C-407E-A947-70E740481C1C}">
                <a14:useLocalDpi xmlns:a14="http://schemas.microsoft.com/office/drawing/2010/main" val="0"/>
              </a:ext>
            </a:extLst>
          </a:blip>
          <a:srcRect l="67315" r="272"/>
          <a:stretch/>
        </p:blipFill>
        <p:spPr>
          <a:xfrm>
            <a:off x="13187042" y="1895286"/>
            <a:ext cx="3434495" cy="4238474"/>
          </a:xfrm>
          <a:prstGeom prst="rect">
            <a:avLst/>
          </a:prstGeom>
        </p:spPr>
      </p:pic>
    </p:spTree>
    <p:extLst>
      <p:ext uri="{BB962C8B-B14F-4D97-AF65-F5344CB8AC3E}">
        <p14:creationId xmlns:p14="http://schemas.microsoft.com/office/powerpoint/2010/main" val="936808711"/>
      </p:ext>
    </p:extLst>
  </p:cSld>
  <p:clrMapOvr>
    <a:masterClrMapping/>
  </p:clrMapOvr>
  <mc:AlternateContent xmlns:mc="http://schemas.openxmlformats.org/markup-compatibility/2006">
    <mc:Choice xmlns:p159="http://schemas.microsoft.com/office/powerpoint/2015/09/main" Requires="p159">
      <p:transition spd="slow" advClick="0" advTm="0">
        <p159:morph option="byObject"/>
      </p:transition>
    </mc:Choice>
    <mc:Fallback>
      <p:transition spd="slow" advClick="0" advTm="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1078</TotalTime>
  <Words>1706</Words>
  <Application>Microsoft Office PowerPoint</Application>
  <PresentationFormat>Widescreen</PresentationFormat>
  <Paragraphs>196</Paragraphs>
  <Slides>28</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Google Sans</vt:lpstr>
      <vt:lpstr>Söhne</vt:lpstr>
      <vt:lpstr>Arial</vt:lpstr>
      <vt:lpstr>Calibri</vt:lpstr>
      <vt:lpstr>Calibri Light</vt:lpstr>
      <vt:lpstr>Wingdings</vt:lpstr>
      <vt:lpstr>Office Theme</vt:lpstr>
      <vt:lpstr>Alzheimer's Disease Detection Using MRI</vt:lpstr>
      <vt:lpstr>PowerPoint Presentation</vt:lpstr>
      <vt:lpstr>PowerPoint Presentation</vt:lpstr>
      <vt:lpstr>Dataset</vt:lpstr>
      <vt:lpstr>Dataset</vt:lpstr>
      <vt:lpstr>Preprocessing</vt:lpstr>
      <vt:lpstr>Imaging of the Brain</vt:lpstr>
      <vt:lpstr>Morphological Changes in the Brain</vt:lpstr>
      <vt:lpstr>Morphological Changes in the Brain</vt:lpstr>
      <vt:lpstr>Morphological Changes in the Brain</vt:lpstr>
      <vt:lpstr>Morphological Changes in the Brain</vt:lpstr>
      <vt:lpstr>Preprocessing – Contrast Enhancement</vt:lpstr>
      <vt:lpstr>Preprocessing – Contrast Enhancement</vt:lpstr>
      <vt:lpstr>Preprocessing – Denoising</vt:lpstr>
      <vt:lpstr>Preprocessing – Intensity Normalizing</vt:lpstr>
      <vt:lpstr>Data Augmentation</vt:lpstr>
      <vt:lpstr>Data Augmentation</vt:lpstr>
      <vt:lpstr>Data Augmentation</vt:lpstr>
      <vt:lpstr>Data Augmentation</vt:lpstr>
      <vt:lpstr>Data Augmentation</vt:lpstr>
      <vt:lpstr>Data Augmentation</vt:lpstr>
      <vt:lpstr>Data Augmentation</vt:lpstr>
      <vt:lpstr>Data Augmentation</vt:lpstr>
      <vt:lpstr>Data Augmentation</vt:lpstr>
      <vt:lpstr>Preprocessing</vt:lpstr>
      <vt:lpstr>Preprocessing</vt:lpstr>
      <vt:lpstr>Preprocessing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 Jesse</dc:creator>
  <cp:lastModifiedBy>Yang Jesse</cp:lastModifiedBy>
  <cp:revision>48</cp:revision>
  <dcterms:created xsi:type="dcterms:W3CDTF">2023-04-23T16:44:42Z</dcterms:created>
  <dcterms:modified xsi:type="dcterms:W3CDTF">2023-04-24T10:45:15Z</dcterms:modified>
</cp:coreProperties>
</file>